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Default Extension="xlsx" ContentType="application/vnd.openxmlformats-officedocument.spreadsheetml.sheet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style1.xml" ContentType="application/vnd.ms-office.chart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32"/>
  </p:notesMasterIdLst>
  <p:sldIdLst>
    <p:sldId id="256" r:id="rId2"/>
    <p:sldId id="351" r:id="rId3"/>
    <p:sldId id="531" r:id="rId4"/>
    <p:sldId id="542" r:id="rId5"/>
    <p:sldId id="529" r:id="rId6"/>
    <p:sldId id="259" r:id="rId7"/>
    <p:sldId id="533" r:id="rId8"/>
    <p:sldId id="532" r:id="rId9"/>
    <p:sldId id="543" r:id="rId10"/>
    <p:sldId id="514" r:id="rId11"/>
    <p:sldId id="523" r:id="rId12"/>
    <p:sldId id="524" r:id="rId13"/>
    <p:sldId id="525" r:id="rId14"/>
    <p:sldId id="526" r:id="rId15"/>
    <p:sldId id="527" r:id="rId16"/>
    <p:sldId id="534" r:id="rId17"/>
    <p:sldId id="528" r:id="rId18"/>
    <p:sldId id="535" r:id="rId19"/>
    <p:sldId id="536" r:id="rId20"/>
    <p:sldId id="538" r:id="rId21"/>
    <p:sldId id="520" r:id="rId22"/>
    <p:sldId id="530" r:id="rId23"/>
    <p:sldId id="268" r:id="rId24"/>
    <p:sldId id="314" r:id="rId25"/>
    <p:sldId id="377" r:id="rId26"/>
    <p:sldId id="537" r:id="rId27"/>
    <p:sldId id="539" r:id="rId28"/>
    <p:sldId id="540" r:id="rId29"/>
    <p:sldId id="541" r:id="rId30"/>
    <p:sldId id="313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7D60C0-A250-4DB3-8370-70953782F2A0}" v="317" dt="2022-02-04T06:21:09.0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167" autoAdjust="0"/>
  </p:normalViewPr>
  <p:slideViewPr>
    <p:cSldViewPr snapToGrid="0">
      <p:cViewPr varScale="1">
        <p:scale>
          <a:sx n="38" d="100"/>
          <a:sy n="38" d="100"/>
        </p:scale>
        <p:origin x="-56" y="-5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shab Sanjel" userId="52218e3c-22bd-4213-ac9d-38dd5fd005d6" providerId="ADAL" clId="{663A6590-D54F-4D58-95D5-B1CFC4724A88}"/>
    <pc:docChg chg="modSld">
      <pc:chgData name="Keshab Sanjel" userId="52218e3c-22bd-4213-ac9d-38dd5fd005d6" providerId="ADAL" clId="{663A6590-D54F-4D58-95D5-B1CFC4724A88}" dt="2021-09-01T08:37:41.020" v="0" actId="14100"/>
      <pc:docMkLst>
        <pc:docMk/>
      </pc:docMkLst>
      <pc:sldChg chg="modSp mod">
        <pc:chgData name="Keshab Sanjel" userId="52218e3c-22bd-4213-ac9d-38dd5fd005d6" providerId="ADAL" clId="{663A6590-D54F-4D58-95D5-B1CFC4724A88}" dt="2021-09-01T08:37:41.020" v="0" actId="14100"/>
        <pc:sldMkLst>
          <pc:docMk/>
          <pc:sldMk cId="3011904526" sldId="508"/>
        </pc:sldMkLst>
        <pc:graphicFrameChg chg="modGraphic">
          <ac:chgData name="Keshab Sanjel" userId="52218e3c-22bd-4213-ac9d-38dd5fd005d6" providerId="ADAL" clId="{663A6590-D54F-4D58-95D5-B1CFC4724A88}" dt="2021-09-01T08:37:41.020" v="0" actId="14100"/>
          <ac:graphicFrameMkLst>
            <pc:docMk/>
            <pc:sldMk cId="3011904526" sldId="508"/>
            <ac:graphicFrameMk id="5" creationId="{00000000-0000-0000-0000-000000000000}"/>
          </ac:graphicFrameMkLst>
        </pc:graphicFrameChg>
      </pc:sldChg>
    </pc:docChg>
  </pc:docChgLst>
  <pc:docChgLst>
    <pc:chgData name="Keshab Sanjel" userId="52218e3c-22bd-4213-ac9d-38dd5fd005d6" providerId="ADAL" clId="{E4B03379-7106-4E59-9014-F55617139F5E}"/>
    <pc:docChg chg="undo custSel addSld delSld modSld sldOrd modMainMaster">
      <pc:chgData name="Keshab Sanjel" userId="52218e3c-22bd-4213-ac9d-38dd5fd005d6" providerId="ADAL" clId="{E4B03379-7106-4E59-9014-F55617139F5E}" dt="2021-09-01T08:24:24.344" v="11290"/>
      <pc:docMkLst>
        <pc:docMk/>
      </pc:docMkLst>
      <pc:sldChg chg="addSp delSp modSp mod setBg">
        <pc:chgData name="Keshab Sanjel" userId="52218e3c-22bd-4213-ac9d-38dd5fd005d6" providerId="ADAL" clId="{E4B03379-7106-4E59-9014-F55617139F5E}" dt="2021-08-31T06:18:41.400" v="5619" actId="20577"/>
        <pc:sldMkLst>
          <pc:docMk/>
          <pc:sldMk cId="3807212857" sldId="256"/>
        </pc:sldMkLst>
        <pc:spChg chg="mod">
          <ac:chgData name="Keshab Sanjel" userId="52218e3c-22bd-4213-ac9d-38dd5fd005d6" providerId="ADAL" clId="{E4B03379-7106-4E59-9014-F55617139F5E}" dt="2021-08-31T06:18:30.108" v="5592" actId="20577"/>
          <ac:spMkLst>
            <pc:docMk/>
            <pc:sldMk cId="3807212857" sldId="256"/>
            <ac:spMk id="2" creationId="{00000000-0000-0000-0000-000000000000}"/>
          </ac:spMkLst>
        </pc:spChg>
        <pc:spChg chg="mod">
          <ac:chgData name="Keshab Sanjel" userId="52218e3c-22bd-4213-ac9d-38dd5fd005d6" providerId="ADAL" clId="{E4B03379-7106-4E59-9014-F55617139F5E}" dt="2021-08-31T06:18:41.400" v="5619" actId="20577"/>
          <ac:spMkLst>
            <pc:docMk/>
            <pc:sldMk cId="3807212857" sldId="256"/>
            <ac:spMk id="3" creationId="{00000000-0000-0000-0000-000000000000}"/>
          </ac:spMkLst>
        </pc:spChg>
        <pc:spChg chg="mod">
          <ac:chgData name="Keshab Sanjel" userId="52218e3c-22bd-4213-ac9d-38dd5fd005d6" providerId="ADAL" clId="{E4B03379-7106-4E59-9014-F55617139F5E}" dt="2021-08-30T04:52:12.018" v="124" actId="1076"/>
          <ac:spMkLst>
            <pc:docMk/>
            <pc:sldMk cId="3807212857" sldId="256"/>
            <ac:spMk id="4" creationId="{00000000-0000-0000-0000-000000000000}"/>
          </ac:spMkLst>
        </pc:spChg>
        <pc:spChg chg="add del mod">
          <ac:chgData name="Keshab Sanjel" userId="52218e3c-22bd-4213-ac9d-38dd5fd005d6" providerId="ADAL" clId="{E4B03379-7106-4E59-9014-F55617139F5E}" dt="2021-08-30T04:50:41.241" v="91" actId="478"/>
          <ac:spMkLst>
            <pc:docMk/>
            <pc:sldMk cId="3807212857" sldId="256"/>
            <ac:spMk id="5" creationId="{1011FC7F-BFA9-4B95-8B70-7E5F42FC3C29}"/>
          </ac:spMkLst>
        </pc:spChg>
      </pc:sldChg>
      <pc:sldChg chg="modSp mod modNotesTx">
        <pc:chgData name="Keshab Sanjel" userId="52218e3c-22bd-4213-ac9d-38dd5fd005d6" providerId="ADAL" clId="{E4B03379-7106-4E59-9014-F55617139F5E}" dt="2021-09-01T06:19:16.316" v="10910" actId="255"/>
        <pc:sldMkLst>
          <pc:docMk/>
          <pc:sldMk cId="4086680012" sldId="259"/>
        </pc:sldMkLst>
        <pc:spChg chg="mod">
          <ac:chgData name="Keshab Sanjel" userId="52218e3c-22bd-4213-ac9d-38dd5fd005d6" providerId="ADAL" clId="{E4B03379-7106-4E59-9014-F55617139F5E}" dt="2021-08-30T07:00:51.702" v="1225" actId="1036"/>
          <ac:spMkLst>
            <pc:docMk/>
            <pc:sldMk cId="4086680012" sldId="259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9-01T06:19:16.316" v="10910" actId="255"/>
          <ac:graphicFrameMkLst>
            <pc:docMk/>
            <pc:sldMk cId="4086680012" sldId="259"/>
            <ac:graphicFrameMk id="4" creationId="{00000000-0000-0000-0000-000000000000}"/>
          </ac:graphicFrameMkLst>
        </pc:graphicFrameChg>
      </pc:sldChg>
      <pc:sldChg chg="addSp delSp modSp mod modNotesTx">
        <pc:chgData name="Keshab Sanjel" userId="52218e3c-22bd-4213-ac9d-38dd5fd005d6" providerId="ADAL" clId="{E4B03379-7106-4E59-9014-F55617139F5E}" dt="2021-09-01T07:05:43.060" v="10948" actId="20577"/>
        <pc:sldMkLst>
          <pc:docMk/>
          <pc:sldMk cId="2078204942" sldId="263"/>
        </pc:sldMkLst>
        <pc:spChg chg="mod">
          <ac:chgData name="Keshab Sanjel" userId="52218e3c-22bd-4213-ac9d-38dd5fd005d6" providerId="ADAL" clId="{E4B03379-7106-4E59-9014-F55617139F5E}" dt="2021-08-30T07:00:15.299" v="1148" actId="1035"/>
          <ac:spMkLst>
            <pc:docMk/>
            <pc:sldMk cId="2078204942" sldId="263"/>
            <ac:spMk id="2" creationId="{00000000-0000-0000-0000-000000000000}"/>
          </ac:spMkLst>
        </pc:spChg>
        <pc:spChg chg="mod">
          <ac:chgData name="Keshab Sanjel" userId="52218e3c-22bd-4213-ac9d-38dd5fd005d6" providerId="ADAL" clId="{E4B03379-7106-4E59-9014-F55617139F5E}" dt="2021-08-30T06:27:41.669" v="575" actId="1076"/>
          <ac:spMkLst>
            <pc:docMk/>
            <pc:sldMk cId="2078204942" sldId="263"/>
            <ac:spMk id="5" creationId="{00000000-0000-0000-0000-000000000000}"/>
          </ac:spMkLst>
        </pc:spChg>
        <pc:spChg chg="add del mod">
          <ac:chgData name="Keshab Sanjel" userId="52218e3c-22bd-4213-ac9d-38dd5fd005d6" providerId="ADAL" clId="{E4B03379-7106-4E59-9014-F55617139F5E}" dt="2021-09-01T05:05:32.716" v="8301" actId="478"/>
          <ac:spMkLst>
            <pc:docMk/>
            <pc:sldMk cId="2078204942" sldId="263"/>
            <ac:spMk id="8" creationId="{F04A0CFF-8D0E-4D78-A590-345DAE29D2CE}"/>
          </ac:spMkLst>
        </pc:spChg>
        <pc:graphicFrameChg chg="del mod modGraphic">
          <ac:chgData name="Keshab Sanjel" userId="52218e3c-22bd-4213-ac9d-38dd5fd005d6" providerId="ADAL" clId="{E4B03379-7106-4E59-9014-F55617139F5E}" dt="2021-09-01T05:05:05.550" v="8295" actId="21"/>
          <ac:graphicFrameMkLst>
            <pc:docMk/>
            <pc:sldMk cId="2078204942" sldId="263"/>
            <ac:graphicFrameMk id="4" creationId="{00000000-0000-0000-0000-000000000000}"/>
          </ac:graphicFrameMkLst>
        </pc:graphicFrameChg>
        <pc:graphicFrameChg chg="add mod modGraphic">
          <ac:chgData name="Keshab Sanjel" userId="52218e3c-22bd-4213-ac9d-38dd5fd005d6" providerId="ADAL" clId="{E4B03379-7106-4E59-9014-F55617139F5E}" dt="2021-09-01T07:05:43.060" v="10948" actId="20577"/>
          <ac:graphicFrameMkLst>
            <pc:docMk/>
            <pc:sldMk cId="2078204942" sldId="263"/>
            <ac:graphicFrameMk id="6" creationId="{C79C0B16-3CA5-48C8-BEE1-4BFCAE82AA52}"/>
          </ac:graphicFrameMkLst>
        </pc:graphicFrameChg>
      </pc:sldChg>
      <pc:sldChg chg="modSp mod">
        <pc:chgData name="Keshab Sanjel" userId="52218e3c-22bd-4213-ac9d-38dd5fd005d6" providerId="ADAL" clId="{E4B03379-7106-4E59-9014-F55617139F5E}" dt="2021-08-30T08:36:46.266" v="2420" actId="115"/>
        <pc:sldMkLst>
          <pc:docMk/>
          <pc:sldMk cId="3676301210" sldId="264"/>
        </pc:sldMkLst>
        <pc:spChg chg="mod">
          <ac:chgData name="Keshab Sanjel" userId="52218e3c-22bd-4213-ac9d-38dd5fd005d6" providerId="ADAL" clId="{E4B03379-7106-4E59-9014-F55617139F5E}" dt="2021-08-30T08:36:46.266" v="2420" actId="115"/>
          <ac:spMkLst>
            <pc:docMk/>
            <pc:sldMk cId="3676301210" sldId="264"/>
            <ac:spMk id="2" creationId="{00000000-0000-0000-0000-000000000000}"/>
          </ac:spMkLst>
        </pc:spChg>
      </pc:sldChg>
      <pc:sldChg chg="modSp mod modNotesTx">
        <pc:chgData name="Keshab Sanjel" userId="52218e3c-22bd-4213-ac9d-38dd5fd005d6" providerId="ADAL" clId="{E4B03379-7106-4E59-9014-F55617139F5E}" dt="2021-08-31T06:28:03.417" v="6005" actId="20577"/>
        <pc:sldMkLst>
          <pc:docMk/>
          <pc:sldMk cId="1543887109" sldId="265"/>
        </pc:sldMkLst>
        <pc:spChg chg="mod">
          <ac:chgData name="Keshab Sanjel" userId="52218e3c-22bd-4213-ac9d-38dd5fd005d6" providerId="ADAL" clId="{E4B03379-7106-4E59-9014-F55617139F5E}" dt="2021-08-30T08:39:27.239" v="2472" actId="1037"/>
          <ac:spMkLst>
            <pc:docMk/>
            <pc:sldMk cId="1543887109" sldId="265"/>
            <ac:spMk id="2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6:25:30.502" v="5916" actId="404"/>
          <ac:graphicFrameMkLst>
            <pc:docMk/>
            <pc:sldMk cId="1543887109" sldId="265"/>
            <ac:graphicFrameMk id="6" creationId="{00000000-0000-0000-0000-000000000000}"/>
          </ac:graphicFrameMkLst>
        </pc:graphicFrameChg>
      </pc:sldChg>
      <pc:sldChg chg="modSp mod modNotesTx">
        <pc:chgData name="Keshab Sanjel" userId="52218e3c-22bd-4213-ac9d-38dd5fd005d6" providerId="ADAL" clId="{E4B03379-7106-4E59-9014-F55617139F5E}" dt="2021-08-31T06:28:10.037" v="6006"/>
        <pc:sldMkLst>
          <pc:docMk/>
          <pc:sldMk cId="1826758045" sldId="267"/>
        </pc:sldMkLst>
        <pc:spChg chg="mod">
          <ac:chgData name="Keshab Sanjel" userId="52218e3c-22bd-4213-ac9d-38dd5fd005d6" providerId="ADAL" clId="{E4B03379-7106-4E59-9014-F55617139F5E}" dt="2021-08-31T06:26:16.011" v="5987" actId="404"/>
          <ac:spMkLst>
            <pc:docMk/>
            <pc:sldMk cId="1826758045" sldId="267"/>
            <ac:spMk id="2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2:34:58.968" v="2844" actId="207"/>
          <ac:graphicFrameMkLst>
            <pc:docMk/>
            <pc:sldMk cId="1826758045" sldId="267"/>
            <ac:graphicFrameMk id="6" creationId="{00000000-0000-0000-0000-000000000000}"/>
          </ac:graphicFrameMkLst>
        </pc:graphicFrameChg>
      </pc:sldChg>
      <pc:sldChg chg="modSp mod modNotesTx">
        <pc:chgData name="Keshab Sanjel" userId="52218e3c-22bd-4213-ac9d-38dd5fd005d6" providerId="ADAL" clId="{E4B03379-7106-4E59-9014-F55617139F5E}" dt="2021-09-01T05:47:14.577" v="9742" actId="27918"/>
        <pc:sldMkLst>
          <pc:docMk/>
          <pc:sldMk cId="1747458657" sldId="268"/>
        </pc:sldMkLst>
        <pc:spChg chg="mod">
          <ac:chgData name="Keshab Sanjel" userId="52218e3c-22bd-4213-ac9d-38dd5fd005d6" providerId="ADAL" clId="{E4B03379-7106-4E59-9014-F55617139F5E}" dt="2021-08-31T06:26:41.920" v="5988" actId="404"/>
          <ac:spMkLst>
            <pc:docMk/>
            <pc:sldMk cId="1747458657" sldId="268"/>
            <ac:spMk id="2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2:38:55.493" v="2894" actId="404"/>
          <ac:graphicFrameMkLst>
            <pc:docMk/>
            <pc:sldMk cId="1747458657" sldId="268"/>
            <ac:graphicFrameMk id="6" creationId="{00000000-0000-0000-0000-000000000000}"/>
          </ac:graphicFrameMkLst>
        </pc:graphicFrameChg>
      </pc:sldChg>
      <pc:sldChg chg="modSp mod modNotesTx">
        <pc:chgData name="Keshab Sanjel" userId="52218e3c-22bd-4213-ac9d-38dd5fd005d6" providerId="ADAL" clId="{E4B03379-7106-4E59-9014-F55617139F5E}" dt="2021-08-31T06:28:23.864" v="6009"/>
        <pc:sldMkLst>
          <pc:docMk/>
          <pc:sldMk cId="1549386640" sldId="269"/>
        </pc:sldMkLst>
        <pc:graphicFrameChg chg="mod">
          <ac:chgData name="Keshab Sanjel" userId="52218e3c-22bd-4213-ac9d-38dd5fd005d6" providerId="ADAL" clId="{E4B03379-7106-4E59-9014-F55617139F5E}" dt="2021-08-31T02:44:26.330" v="2986" actId="207"/>
          <ac:graphicFrameMkLst>
            <pc:docMk/>
            <pc:sldMk cId="1549386640" sldId="269"/>
            <ac:graphicFrameMk id="6" creationId="{00000000-0000-0000-0000-000000000000}"/>
          </ac:graphicFrameMkLst>
        </pc:graphicFrameChg>
      </pc:sldChg>
      <pc:sldChg chg="modSp mod modNotesTx">
        <pc:chgData name="Keshab Sanjel" userId="52218e3c-22bd-4213-ac9d-38dd5fd005d6" providerId="ADAL" clId="{E4B03379-7106-4E59-9014-F55617139F5E}" dt="2021-08-31T06:56:19.701" v="6185" actId="20577"/>
        <pc:sldMkLst>
          <pc:docMk/>
          <pc:sldMk cId="1246447650" sldId="283"/>
        </pc:sldMkLst>
        <pc:spChg chg="mod">
          <ac:chgData name="Keshab Sanjel" userId="52218e3c-22bd-4213-ac9d-38dd5fd005d6" providerId="ADAL" clId="{E4B03379-7106-4E59-9014-F55617139F5E}" dt="2021-08-31T03:05:32.976" v="3892" actId="404"/>
          <ac:spMkLst>
            <pc:docMk/>
            <pc:sldMk cId="1246447650" sldId="283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8-31T06:56:19.701" v="6185" actId="20577"/>
          <ac:graphicFrameMkLst>
            <pc:docMk/>
            <pc:sldMk cId="1246447650" sldId="283"/>
            <ac:graphicFrameMk id="4" creationId="{00000000-0000-0000-0000-000000000000}"/>
          </ac:graphicFrameMkLst>
        </pc:graphicFrameChg>
      </pc:sldChg>
      <pc:sldChg chg="del">
        <pc:chgData name="Keshab Sanjel" userId="52218e3c-22bd-4213-ac9d-38dd5fd005d6" providerId="ADAL" clId="{E4B03379-7106-4E59-9014-F55617139F5E}" dt="2021-08-30T08:36:11.673" v="2408" actId="47"/>
        <pc:sldMkLst>
          <pc:docMk/>
          <pc:sldMk cId="1421058729" sldId="284"/>
        </pc:sldMkLst>
      </pc:sldChg>
      <pc:sldChg chg="del">
        <pc:chgData name="Keshab Sanjel" userId="52218e3c-22bd-4213-ac9d-38dd5fd005d6" providerId="ADAL" clId="{E4B03379-7106-4E59-9014-F55617139F5E}" dt="2021-08-30T08:36:13.219" v="2409" actId="47"/>
        <pc:sldMkLst>
          <pc:docMk/>
          <pc:sldMk cId="566488957" sldId="286"/>
        </pc:sldMkLst>
      </pc:sldChg>
      <pc:sldChg chg="modSp mod">
        <pc:chgData name="Keshab Sanjel" userId="52218e3c-22bd-4213-ac9d-38dd5fd005d6" providerId="ADAL" clId="{E4B03379-7106-4E59-9014-F55617139F5E}" dt="2021-08-31T05:41:15.265" v="5345" actId="14100"/>
        <pc:sldMkLst>
          <pc:docMk/>
          <pc:sldMk cId="2156433892" sldId="288"/>
        </pc:sldMkLst>
        <pc:spChg chg="mod">
          <ac:chgData name="Keshab Sanjel" userId="52218e3c-22bd-4213-ac9d-38dd5fd005d6" providerId="ADAL" clId="{E4B03379-7106-4E59-9014-F55617139F5E}" dt="2021-08-31T05:41:15.265" v="5345" actId="14100"/>
          <ac:spMkLst>
            <pc:docMk/>
            <pc:sldMk cId="2156433892" sldId="288"/>
            <ac:spMk id="2" creationId="{00000000-0000-0000-0000-000000000000}"/>
          </ac:spMkLst>
        </pc:spChg>
      </pc:sldChg>
      <pc:sldChg chg="modSp mod modNotesTx">
        <pc:chgData name="Keshab Sanjel" userId="52218e3c-22bd-4213-ac9d-38dd5fd005d6" providerId="ADAL" clId="{E4B03379-7106-4E59-9014-F55617139F5E}" dt="2021-08-31T06:28:14.680" v="6007"/>
        <pc:sldMkLst>
          <pc:docMk/>
          <pc:sldMk cId="1196678118" sldId="289"/>
        </pc:sldMkLst>
        <pc:spChg chg="mod">
          <ac:chgData name="Keshab Sanjel" userId="52218e3c-22bd-4213-ac9d-38dd5fd005d6" providerId="ADAL" clId="{E4B03379-7106-4E59-9014-F55617139F5E}" dt="2021-08-31T02:41:12.712" v="2925" actId="404"/>
          <ac:spMkLst>
            <pc:docMk/>
            <pc:sldMk cId="1196678118" sldId="289"/>
            <ac:spMk id="2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2:39:08.673" v="2899" actId="403"/>
          <ac:graphicFrameMkLst>
            <pc:docMk/>
            <pc:sldMk cId="1196678118" sldId="289"/>
            <ac:graphicFrameMk id="6" creationId="{00000000-0000-0000-0000-000000000000}"/>
          </ac:graphicFrameMkLst>
        </pc:graphicFrameChg>
      </pc:sldChg>
      <pc:sldChg chg="modSp mod modNotesTx">
        <pc:chgData name="Keshab Sanjel" userId="52218e3c-22bd-4213-ac9d-38dd5fd005d6" providerId="ADAL" clId="{E4B03379-7106-4E59-9014-F55617139F5E}" dt="2021-08-31T06:28:32.806" v="6011"/>
        <pc:sldMkLst>
          <pc:docMk/>
          <pc:sldMk cId="447001474" sldId="290"/>
        </pc:sldMkLst>
        <pc:graphicFrameChg chg="mod">
          <ac:chgData name="Keshab Sanjel" userId="52218e3c-22bd-4213-ac9d-38dd5fd005d6" providerId="ADAL" clId="{E4B03379-7106-4E59-9014-F55617139F5E}" dt="2021-08-31T06:27:12.073" v="5990" actId="113"/>
          <ac:graphicFrameMkLst>
            <pc:docMk/>
            <pc:sldMk cId="447001474" sldId="290"/>
            <ac:graphicFrameMk id="4" creationId="{00000000-0000-0000-0000-000000000000}"/>
          </ac:graphicFrameMkLst>
        </pc:graphicFrameChg>
      </pc:sldChg>
      <pc:sldChg chg="modSp mod modNotesTx">
        <pc:chgData name="Keshab Sanjel" userId="52218e3c-22bd-4213-ac9d-38dd5fd005d6" providerId="ADAL" clId="{E4B03379-7106-4E59-9014-F55617139F5E}" dt="2021-08-31T06:28:37.860" v="6012"/>
        <pc:sldMkLst>
          <pc:docMk/>
          <pc:sldMk cId="3414526552" sldId="291"/>
        </pc:sldMkLst>
        <pc:graphicFrameChg chg="mod">
          <ac:chgData name="Keshab Sanjel" userId="52218e3c-22bd-4213-ac9d-38dd5fd005d6" providerId="ADAL" clId="{E4B03379-7106-4E59-9014-F55617139F5E}" dt="2021-08-31T06:27:06.845" v="5989" actId="113"/>
          <ac:graphicFrameMkLst>
            <pc:docMk/>
            <pc:sldMk cId="3414526552" sldId="291"/>
            <ac:graphicFrameMk id="4" creationId="{00000000-0000-0000-0000-000000000000}"/>
          </ac:graphicFrameMkLst>
        </pc:graphicFrameChg>
      </pc:sldChg>
      <pc:sldChg chg="modSp mod modNotesTx">
        <pc:chgData name="Keshab Sanjel" userId="52218e3c-22bd-4213-ac9d-38dd5fd005d6" providerId="ADAL" clId="{E4B03379-7106-4E59-9014-F55617139F5E}" dt="2021-08-31T06:28:51.430" v="6015"/>
        <pc:sldMkLst>
          <pc:docMk/>
          <pc:sldMk cId="1396887241" sldId="292"/>
        </pc:sldMkLst>
        <pc:spChg chg="mod">
          <ac:chgData name="Keshab Sanjel" userId="52218e3c-22bd-4213-ac9d-38dd5fd005d6" providerId="ADAL" clId="{E4B03379-7106-4E59-9014-F55617139F5E}" dt="2021-08-31T04:39:43.182" v="3965" actId="403"/>
          <ac:spMkLst>
            <pc:docMk/>
            <pc:sldMk cId="1396887241" sldId="292"/>
            <ac:spMk id="2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4:39:38.530" v="3964" actId="404"/>
          <ac:graphicFrameMkLst>
            <pc:docMk/>
            <pc:sldMk cId="1396887241" sldId="292"/>
            <ac:graphicFrameMk id="4" creationId="{00000000-0000-0000-0000-000000000000}"/>
          </ac:graphicFrameMkLst>
        </pc:graphicFrameChg>
      </pc:sldChg>
      <pc:sldChg chg="modSp mod modNotesTx">
        <pc:chgData name="Keshab Sanjel" userId="52218e3c-22bd-4213-ac9d-38dd5fd005d6" providerId="ADAL" clId="{E4B03379-7106-4E59-9014-F55617139F5E}" dt="2021-08-31T06:28:55.458" v="6016"/>
        <pc:sldMkLst>
          <pc:docMk/>
          <pc:sldMk cId="1608918126" sldId="293"/>
        </pc:sldMkLst>
        <pc:spChg chg="mod">
          <ac:chgData name="Keshab Sanjel" userId="52218e3c-22bd-4213-ac9d-38dd5fd005d6" providerId="ADAL" clId="{E4B03379-7106-4E59-9014-F55617139F5E}" dt="2021-08-31T04:39:52.674" v="3968" actId="403"/>
          <ac:spMkLst>
            <pc:docMk/>
            <pc:sldMk cId="1608918126" sldId="293"/>
            <ac:spMk id="2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4:40:33.240" v="3980" actId="404"/>
          <ac:graphicFrameMkLst>
            <pc:docMk/>
            <pc:sldMk cId="1608918126" sldId="293"/>
            <ac:graphicFrameMk id="4" creationId="{00000000-0000-0000-0000-000000000000}"/>
          </ac:graphicFrameMkLst>
        </pc:graphicFrameChg>
      </pc:sldChg>
      <pc:sldChg chg="modSp mod modNotesTx">
        <pc:chgData name="Keshab Sanjel" userId="52218e3c-22bd-4213-ac9d-38dd5fd005d6" providerId="ADAL" clId="{E4B03379-7106-4E59-9014-F55617139F5E}" dt="2021-08-31T06:29:08.178" v="6019"/>
        <pc:sldMkLst>
          <pc:docMk/>
          <pc:sldMk cId="4265615982" sldId="294"/>
        </pc:sldMkLst>
        <pc:spChg chg="mod">
          <ac:chgData name="Keshab Sanjel" userId="52218e3c-22bd-4213-ac9d-38dd5fd005d6" providerId="ADAL" clId="{E4B03379-7106-4E59-9014-F55617139F5E}" dt="2021-08-31T04:45:32.857" v="4066" actId="255"/>
          <ac:spMkLst>
            <pc:docMk/>
            <pc:sldMk cId="4265615982" sldId="294"/>
            <ac:spMk id="2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4:44:54.923" v="4057" actId="404"/>
          <ac:graphicFrameMkLst>
            <pc:docMk/>
            <pc:sldMk cId="4265615982" sldId="294"/>
            <ac:graphicFrameMk id="4" creationId="{00000000-0000-0000-0000-000000000000}"/>
          </ac:graphicFrameMkLst>
        </pc:graphicFrameChg>
      </pc:sldChg>
      <pc:sldChg chg="modSp mod modNotesTx">
        <pc:chgData name="Keshab Sanjel" userId="52218e3c-22bd-4213-ac9d-38dd5fd005d6" providerId="ADAL" clId="{E4B03379-7106-4E59-9014-F55617139F5E}" dt="2021-08-31T06:29:04.243" v="6018"/>
        <pc:sldMkLst>
          <pc:docMk/>
          <pc:sldMk cId="383568668" sldId="295"/>
        </pc:sldMkLst>
        <pc:spChg chg="mod">
          <ac:chgData name="Keshab Sanjel" userId="52218e3c-22bd-4213-ac9d-38dd5fd005d6" providerId="ADAL" clId="{E4B03379-7106-4E59-9014-F55617139F5E}" dt="2021-08-31T04:43:28.897" v="4033"/>
          <ac:spMkLst>
            <pc:docMk/>
            <pc:sldMk cId="383568668" sldId="295"/>
            <ac:spMk id="2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4:44:26.329" v="4047" actId="404"/>
          <ac:graphicFrameMkLst>
            <pc:docMk/>
            <pc:sldMk cId="383568668" sldId="295"/>
            <ac:graphicFrameMk id="4" creationId="{00000000-0000-0000-0000-000000000000}"/>
          </ac:graphicFrameMkLst>
        </pc:graphicFrameChg>
      </pc:sldChg>
      <pc:sldChg chg="modSp mod modNotesTx">
        <pc:chgData name="Keshab Sanjel" userId="52218e3c-22bd-4213-ac9d-38dd5fd005d6" providerId="ADAL" clId="{E4B03379-7106-4E59-9014-F55617139F5E}" dt="2021-08-31T06:34:08.913" v="6039" actId="27918"/>
        <pc:sldMkLst>
          <pc:docMk/>
          <pc:sldMk cId="1218085680" sldId="296"/>
        </pc:sldMkLst>
        <pc:spChg chg="mod">
          <ac:chgData name="Keshab Sanjel" userId="52218e3c-22bd-4213-ac9d-38dd5fd005d6" providerId="ADAL" clId="{E4B03379-7106-4E59-9014-F55617139F5E}" dt="2021-08-31T04:49:52.537" v="4120" actId="403"/>
          <ac:spMkLst>
            <pc:docMk/>
            <pc:sldMk cId="1218085680" sldId="296"/>
            <ac:spMk id="2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4:49:35.428" v="4119" actId="207"/>
          <ac:graphicFrameMkLst>
            <pc:docMk/>
            <pc:sldMk cId="1218085680" sldId="296"/>
            <ac:graphicFrameMk id="4" creationId="{00000000-0000-0000-0000-000000000000}"/>
          </ac:graphicFrameMkLst>
        </pc:graphicFrameChg>
      </pc:sldChg>
      <pc:sldChg chg="modSp mod modNotesTx">
        <pc:chgData name="Keshab Sanjel" userId="52218e3c-22bd-4213-ac9d-38dd5fd005d6" providerId="ADAL" clId="{E4B03379-7106-4E59-9014-F55617139F5E}" dt="2021-08-31T06:34:30.176" v="6044" actId="27918"/>
        <pc:sldMkLst>
          <pc:docMk/>
          <pc:sldMk cId="2067086779" sldId="297"/>
        </pc:sldMkLst>
        <pc:spChg chg="mod">
          <ac:chgData name="Keshab Sanjel" userId="52218e3c-22bd-4213-ac9d-38dd5fd005d6" providerId="ADAL" clId="{E4B03379-7106-4E59-9014-F55617139F5E}" dt="2021-08-31T04:49:57.517" v="4121" actId="403"/>
          <ac:spMkLst>
            <pc:docMk/>
            <pc:sldMk cId="2067086779" sldId="297"/>
            <ac:spMk id="2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4:50:15.721" v="4129" actId="207"/>
          <ac:graphicFrameMkLst>
            <pc:docMk/>
            <pc:sldMk cId="2067086779" sldId="297"/>
            <ac:graphicFrameMk id="4" creationId="{00000000-0000-0000-0000-000000000000}"/>
          </ac:graphicFrameMkLst>
        </pc:graphicFrameChg>
      </pc:sldChg>
      <pc:sldChg chg="modSp mod modNotesTx">
        <pc:chgData name="Keshab Sanjel" userId="52218e3c-22bd-4213-ac9d-38dd5fd005d6" providerId="ADAL" clId="{E4B03379-7106-4E59-9014-F55617139F5E}" dt="2021-08-31T06:29:27.219" v="6023"/>
        <pc:sldMkLst>
          <pc:docMk/>
          <pc:sldMk cId="4114587643" sldId="298"/>
        </pc:sldMkLst>
        <pc:spChg chg="mod">
          <ac:chgData name="Keshab Sanjel" userId="52218e3c-22bd-4213-ac9d-38dd5fd005d6" providerId="ADAL" clId="{E4B03379-7106-4E59-9014-F55617139F5E}" dt="2021-08-31T04:50:25.275" v="4130" actId="403"/>
          <ac:spMkLst>
            <pc:docMk/>
            <pc:sldMk cId="4114587643" sldId="298"/>
            <ac:spMk id="2" creationId="{00000000-0000-0000-0000-000000000000}"/>
          </ac:spMkLst>
        </pc:spChg>
        <pc:spChg chg="mod">
          <ac:chgData name="Keshab Sanjel" userId="52218e3c-22bd-4213-ac9d-38dd5fd005d6" providerId="ADAL" clId="{E4B03379-7106-4E59-9014-F55617139F5E}" dt="2021-08-31T04:51:50.776" v="4144" actId="1076"/>
          <ac:spMkLst>
            <pc:docMk/>
            <pc:sldMk cId="4114587643" sldId="298"/>
            <ac:spMk id="5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4:51:39.713" v="4141" actId="207"/>
          <ac:graphicFrameMkLst>
            <pc:docMk/>
            <pc:sldMk cId="4114587643" sldId="298"/>
            <ac:graphicFrameMk id="4" creationId="{00000000-0000-0000-0000-000000000000}"/>
          </ac:graphicFrameMkLst>
        </pc:graphicFrameChg>
      </pc:sldChg>
      <pc:sldChg chg="modSp mod">
        <pc:chgData name="Keshab Sanjel" userId="52218e3c-22bd-4213-ac9d-38dd5fd005d6" providerId="ADAL" clId="{E4B03379-7106-4E59-9014-F55617139F5E}" dt="2021-08-31T08:48:55.631" v="7201" actId="113"/>
        <pc:sldMkLst>
          <pc:docMk/>
          <pc:sldMk cId="2330186267" sldId="299"/>
        </pc:sldMkLst>
        <pc:spChg chg="mod">
          <ac:chgData name="Keshab Sanjel" userId="52218e3c-22bd-4213-ac9d-38dd5fd005d6" providerId="ADAL" clId="{E4B03379-7106-4E59-9014-F55617139F5E}" dt="2021-08-31T04:56:33.408" v="4243" actId="14100"/>
          <ac:spMkLst>
            <pc:docMk/>
            <pc:sldMk cId="2330186267" sldId="299"/>
            <ac:spMk id="2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8:48:55.631" v="7201" actId="113"/>
          <ac:graphicFrameMkLst>
            <pc:docMk/>
            <pc:sldMk cId="2330186267" sldId="299"/>
            <ac:graphicFrameMk id="6" creationId="{00000000-0000-0000-0000-000000000000}"/>
          </ac:graphicFrameMkLst>
        </pc:graphicFrameChg>
      </pc:sldChg>
      <pc:sldChg chg="modSp mod">
        <pc:chgData name="Keshab Sanjel" userId="52218e3c-22bd-4213-ac9d-38dd5fd005d6" providerId="ADAL" clId="{E4B03379-7106-4E59-9014-F55617139F5E}" dt="2021-08-31T08:49:00.163" v="7202" actId="113"/>
        <pc:sldMkLst>
          <pc:docMk/>
          <pc:sldMk cId="2383872729" sldId="300"/>
        </pc:sldMkLst>
        <pc:spChg chg="mod">
          <ac:chgData name="Keshab Sanjel" userId="52218e3c-22bd-4213-ac9d-38dd5fd005d6" providerId="ADAL" clId="{E4B03379-7106-4E59-9014-F55617139F5E}" dt="2021-08-31T04:57:34.753" v="4258" actId="403"/>
          <ac:spMkLst>
            <pc:docMk/>
            <pc:sldMk cId="2383872729" sldId="300"/>
            <ac:spMk id="2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8:49:00.163" v="7202" actId="113"/>
          <ac:graphicFrameMkLst>
            <pc:docMk/>
            <pc:sldMk cId="2383872729" sldId="300"/>
            <ac:graphicFrameMk id="4" creationId="{00000000-0000-0000-0000-000000000000}"/>
          </ac:graphicFrameMkLst>
        </pc:graphicFrameChg>
      </pc:sldChg>
      <pc:sldChg chg="modSp mod">
        <pc:chgData name="Keshab Sanjel" userId="52218e3c-22bd-4213-ac9d-38dd5fd005d6" providerId="ADAL" clId="{E4B03379-7106-4E59-9014-F55617139F5E}" dt="2021-08-31T08:49:04.704" v="7203" actId="113"/>
        <pc:sldMkLst>
          <pc:docMk/>
          <pc:sldMk cId="212410559" sldId="302"/>
        </pc:sldMkLst>
        <pc:spChg chg="mod">
          <ac:chgData name="Keshab Sanjel" userId="52218e3c-22bd-4213-ac9d-38dd5fd005d6" providerId="ADAL" clId="{E4B03379-7106-4E59-9014-F55617139F5E}" dt="2021-08-31T04:58:20.993" v="4273" actId="403"/>
          <ac:spMkLst>
            <pc:docMk/>
            <pc:sldMk cId="212410559" sldId="302"/>
            <ac:spMk id="2" creationId="{00000000-0000-0000-0000-000000000000}"/>
          </ac:spMkLst>
        </pc:spChg>
        <pc:spChg chg="mod">
          <ac:chgData name="Keshab Sanjel" userId="52218e3c-22bd-4213-ac9d-38dd5fd005d6" providerId="ADAL" clId="{E4B03379-7106-4E59-9014-F55617139F5E}" dt="2021-08-31T07:42:41.757" v="6191" actId="688"/>
          <ac:spMkLst>
            <pc:docMk/>
            <pc:sldMk cId="212410559" sldId="302"/>
            <ac:spMk id="5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8:49:04.704" v="7203" actId="113"/>
          <ac:graphicFrameMkLst>
            <pc:docMk/>
            <pc:sldMk cId="212410559" sldId="302"/>
            <ac:graphicFrameMk id="4" creationId="{00000000-0000-0000-0000-000000000000}"/>
          </ac:graphicFrameMkLst>
        </pc:graphicFrameChg>
      </pc:sldChg>
      <pc:sldChg chg="modSp mod modNotesTx">
        <pc:chgData name="Keshab Sanjel" userId="52218e3c-22bd-4213-ac9d-38dd5fd005d6" providerId="ADAL" clId="{E4B03379-7106-4E59-9014-F55617139F5E}" dt="2021-08-31T06:32:01.413" v="6034" actId="27918"/>
        <pc:sldMkLst>
          <pc:docMk/>
          <pc:sldMk cId="1720718847" sldId="303"/>
        </pc:sldMkLst>
        <pc:spChg chg="mod">
          <ac:chgData name="Keshab Sanjel" userId="52218e3c-22bd-4213-ac9d-38dd5fd005d6" providerId="ADAL" clId="{E4B03379-7106-4E59-9014-F55617139F5E}" dt="2021-08-31T04:55:07.776" v="4220" actId="403"/>
          <ac:spMkLst>
            <pc:docMk/>
            <pc:sldMk cId="1720718847" sldId="303"/>
            <ac:spMk id="2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4:56:10.843" v="4240" actId="113"/>
          <ac:graphicFrameMkLst>
            <pc:docMk/>
            <pc:sldMk cId="1720718847" sldId="303"/>
            <ac:graphicFrameMk id="4" creationId="{00000000-0000-0000-0000-000000000000}"/>
          </ac:graphicFrameMkLst>
        </pc:graphicFrameChg>
      </pc:sldChg>
      <pc:sldChg chg="modSp mod">
        <pc:chgData name="Keshab Sanjel" userId="52218e3c-22bd-4213-ac9d-38dd5fd005d6" providerId="ADAL" clId="{E4B03379-7106-4E59-9014-F55617139F5E}" dt="2021-08-31T04:56:04.567" v="4239" actId="113"/>
        <pc:sldMkLst>
          <pc:docMk/>
          <pc:sldMk cId="3967188159" sldId="304"/>
        </pc:sldMkLst>
        <pc:graphicFrameChg chg="mod">
          <ac:chgData name="Keshab Sanjel" userId="52218e3c-22bd-4213-ac9d-38dd5fd005d6" providerId="ADAL" clId="{E4B03379-7106-4E59-9014-F55617139F5E}" dt="2021-08-31T04:56:04.567" v="4239" actId="113"/>
          <ac:graphicFrameMkLst>
            <pc:docMk/>
            <pc:sldMk cId="3967188159" sldId="304"/>
            <ac:graphicFrameMk id="4" creationId="{00000000-0000-0000-0000-000000000000}"/>
          </ac:graphicFrameMkLst>
        </pc:graphicFrameChg>
      </pc:sldChg>
      <pc:sldChg chg="del">
        <pc:chgData name="Keshab Sanjel" userId="52218e3c-22bd-4213-ac9d-38dd5fd005d6" providerId="ADAL" clId="{E4B03379-7106-4E59-9014-F55617139F5E}" dt="2021-08-31T05:36:11.069" v="5247" actId="47"/>
        <pc:sldMkLst>
          <pc:docMk/>
          <pc:sldMk cId="3121010454" sldId="305"/>
        </pc:sldMkLst>
      </pc:sldChg>
      <pc:sldChg chg="del">
        <pc:chgData name="Keshab Sanjel" userId="52218e3c-22bd-4213-ac9d-38dd5fd005d6" providerId="ADAL" clId="{E4B03379-7106-4E59-9014-F55617139F5E}" dt="2021-08-31T05:36:35.378" v="5248" actId="47"/>
        <pc:sldMkLst>
          <pc:docMk/>
          <pc:sldMk cId="1602594294" sldId="306"/>
        </pc:sldMkLst>
      </pc:sldChg>
      <pc:sldChg chg="del">
        <pc:chgData name="Keshab Sanjel" userId="52218e3c-22bd-4213-ac9d-38dd5fd005d6" providerId="ADAL" clId="{E4B03379-7106-4E59-9014-F55617139F5E}" dt="2021-08-31T05:36:38.975" v="5249" actId="47"/>
        <pc:sldMkLst>
          <pc:docMk/>
          <pc:sldMk cId="3666989249" sldId="307"/>
        </pc:sldMkLst>
      </pc:sldChg>
      <pc:sldChg chg="modSp mod">
        <pc:chgData name="Keshab Sanjel" userId="52218e3c-22bd-4213-ac9d-38dd5fd005d6" providerId="ADAL" clId="{E4B03379-7106-4E59-9014-F55617139F5E}" dt="2021-09-01T05:23:47.112" v="8872" actId="14734"/>
        <pc:sldMkLst>
          <pc:docMk/>
          <pc:sldMk cId="2421633709" sldId="308"/>
        </pc:sldMkLst>
        <pc:spChg chg="mod">
          <ac:chgData name="Keshab Sanjel" userId="52218e3c-22bd-4213-ac9d-38dd5fd005d6" providerId="ADAL" clId="{E4B03379-7106-4E59-9014-F55617139F5E}" dt="2021-09-01T05:23:24.822" v="8870" actId="403"/>
          <ac:spMkLst>
            <pc:docMk/>
            <pc:sldMk cId="2421633709" sldId="308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9-01T05:23:47.112" v="8872" actId="14734"/>
          <ac:graphicFrameMkLst>
            <pc:docMk/>
            <pc:sldMk cId="2421633709" sldId="308"/>
            <ac:graphicFrameMk id="4" creationId="{00000000-0000-0000-0000-000000000000}"/>
          </ac:graphicFrameMkLst>
        </pc:graphicFrameChg>
      </pc:sldChg>
      <pc:sldChg chg="modSp del mod">
        <pc:chgData name="Keshab Sanjel" userId="52218e3c-22bd-4213-ac9d-38dd5fd005d6" providerId="ADAL" clId="{E4B03379-7106-4E59-9014-F55617139F5E}" dt="2021-09-01T05:24:08.710" v="8873" actId="47"/>
        <pc:sldMkLst>
          <pc:docMk/>
          <pc:sldMk cId="365145644" sldId="309"/>
        </pc:sldMkLst>
        <pc:spChg chg="mod">
          <ac:chgData name="Keshab Sanjel" userId="52218e3c-22bd-4213-ac9d-38dd5fd005d6" providerId="ADAL" clId="{E4B03379-7106-4E59-9014-F55617139F5E}" dt="2021-08-31T05:43:20.807" v="5437" actId="403"/>
          <ac:spMkLst>
            <pc:docMk/>
            <pc:sldMk cId="365145644" sldId="309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8-31T05:55:27.774" v="5464" actId="1038"/>
          <ac:graphicFrameMkLst>
            <pc:docMk/>
            <pc:sldMk cId="365145644" sldId="309"/>
            <ac:graphicFrameMk id="4" creationId="{00000000-0000-0000-0000-000000000000}"/>
          </ac:graphicFrameMkLst>
        </pc:graphicFrameChg>
      </pc:sldChg>
      <pc:sldChg chg="modSp mod">
        <pc:chgData name="Keshab Sanjel" userId="52218e3c-22bd-4213-ac9d-38dd5fd005d6" providerId="ADAL" clId="{E4B03379-7106-4E59-9014-F55617139F5E}" dt="2021-09-01T05:19:37.270" v="8833" actId="14100"/>
        <pc:sldMkLst>
          <pc:docMk/>
          <pc:sldMk cId="1145050632" sldId="310"/>
        </pc:sldMkLst>
        <pc:spChg chg="mod">
          <ac:chgData name="Keshab Sanjel" userId="52218e3c-22bd-4213-ac9d-38dd5fd005d6" providerId="ADAL" clId="{E4B03379-7106-4E59-9014-F55617139F5E}" dt="2021-08-31T05:55:48.593" v="5466" actId="2710"/>
          <ac:spMkLst>
            <pc:docMk/>
            <pc:sldMk cId="1145050632" sldId="310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9-01T05:19:37.270" v="8833" actId="14100"/>
          <ac:graphicFrameMkLst>
            <pc:docMk/>
            <pc:sldMk cId="1145050632" sldId="310"/>
            <ac:graphicFrameMk id="5" creationId="{00000000-0000-0000-0000-000000000000}"/>
          </ac:graphicFrameMkLst>
        </pc:graphicFrameChg>
      </pc:sldChg>
      <pc:sldChg chg="modSp mod">
        <pc:chgData name="Keshab Sanjel" userId="52218e3c-22bd-4213-ac9d-38dd5fd005d6" providerId="ADAL" clId="{E4B03379-7106-4E59-9014-F55617139F5E}" dt="2021-09-01T06:28:55.158" v="10934" actId="14734"/>
        <pc:sldMkLst>
          <pc:docMk/>
          <pc:sldMk cId="1794773567" sldId="311"/>
        </pc:sldMkLst>
        <pc:spChg chg="mod">
          <ac:chgData name="Keshab Sanjel" userId="52218e3c-22bd-4213-ac9d-38dd5fd005d6" providerId="ADAL" clId="{E4B03379-7106-4E59-9014-F55617139F5E}" dt="2021-09-01T05:24:52.588" v="8977" actId="20577"/>
          <ac:spMkLst>
            <pc:docMk/>
            <pc:sldMk cId="1794773567" sldId="311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9-01T06:28:55.158" v="10934" actId="14734"/>
          <ac:graphicFrameMkLst>
            <pc:docMk/>
            <pc:sldMk cId="1794773567" sldId="311"/>
            <ac:graphicFrameMk id="4" creationId="{00000000-0000-0000-0000-000000000000}"/>
          </ac:graphicFrameMkLst>
        </pc:graphicFrameChg>
      </pc:sldChg>
      <pc:sldChg chg="modSp mod">
        <pc:chgData name="Keshab Sanjel" userId="52218e3c-22bd-4213-ac9d-38dd5fd005d6" providerId="ADAL" clId="{E4B03379-7106-4E59-9014-F55617139F5E}" dt="2021-08-31T05:36:52.906" v="5253" actId="403"/>
        <pc:sldMkLst>
          <pc:docMk/>
          <pc:sldMk cId="1644099605" sldId="312"/>
        </pc:sldMkLst>
        <pc:graphicFrameChg chg="mod modGraphic">
          <ac:chgData name="Keshab Sanjel" userId="52218e3c-22bd-4213-ac9d-38dd5fd005d6" providerId="ADAL" clId="{E4B03379-7106-4E59-9014-F55617139F5E}" dt="2021-08-31T05:36:52.906" v="5253" actId="403"/>
          <ac:graphicFrameMkLst>
            <pc:docMk/>
            <pc:sldMk cId="1644099605" sldId="312"/>
            <ac:graphicFrameMk id="4" creationId="{00000000-0000-0000-0000-000000000000}"/>
          </ac:graphicFrameMkLst>
        </pc:graphicFrameChg>
      </pc:sldChg>
      <pc:sldChg chg="delSp modSp mod">
        <pc:chgData name="Keshab Sanjel" userId="52218e3c-22bd-4213-ac9d-38dd5fd005d6" providerId="ADAL" clId="{E4B03379-7106-4E59-9014-F55617139F5E}" dt="2021-08-31T05:56:56.386" v="5488" actId="207"/>
        <pc:sldMkLst>
          <pc:docMk/>
          <pc:sldMk cId="398534151" sldId="313"/>
        </pc:sldMkLst>
        <pc:spChg chg="mod">
          <ac:chgData name="Keshab Sanjel" userId="52218e3c-22bd-4213-ac9d-38dd5fd005d6" providerId="ADAL" clId="{E4B03379-7106-4E59-9014-F55617139F5E}" dt="2021-08-31T05:56:56.386" v="5488" actId="207"/>
          <ac:spMkLst>
            <pc:docMk/>
            <pc:sldMk cId="398534151" sldId="313"/>
            <ac:spMk id="2" creationId="{00000000-0000-0000-0000-000000000000}"/>
          </ac:spMkLst>
        </pc:spChg>
        <pc:spChg chg="del">
          <ac:chgData name="Keshab Sanjel" userId="52218e3c-22bd-4213-ac9d-38dd5fd005d6" providerId="ADAL" clId="{E4B03379-7106-4E59-9014-F55617139F5E}" dt="2021-08-31T05:56:50.428" v="5486" actId="478"/>
          <ac:spMkLst>
            <pc:docMk/>
            <pc:sldMk cId="398534151" sldId="313"/>
            <ac:spMk id="4" creationId="{00000000-0000-0000-0000-000000000000}"/>
          </ac:spMkLst>
        </pc:spChg>
      </pc:sldChg>
      <pc:sldChg chg="addSp delSp modSp mod modNotesTx">
        <pc:chgData name="Keshab Sanjel" userId="52218e3c-22bd-4213-ac9d-38dd5fd005d6" providerId="ADAL" clId="{E4B03379-7106-4E59-9014-F55617139F5E}" dt="2021-09-01T06:20:22.029" v="10911" actId="404"/>
        <pc:sldMkLst>
          <pc:docMk/>
          <pc:sldMk cId="3621682905" sldId="314"/>
        </pc:sldMkLst>
        <pc:spChg chg="add del mod">
          <ac:chgData name="Keshab Sanjel" userId="52218e3c-22bd-4213-ac9d-38dd5fd005d6" providerId="ADAL" clId="{E4B03379-7106-4E59-9014-F55617139F5E}" dt="2021-08-30T05:18:09.480" v="417" actId="478"/>
          <ac:spMkLst>
            <pc:docMk/>
            <pc:sldMk cId="3621682905" sldId="314"/>
            <ac:spMk id="2" creationId="{00000000-0000-0000-0000-000000000000}"/>
          </ac:spMkLst>
        </pc:spChg>
        <pc:spChg chg="add mod">
          <ac:chgData name="Keshab Sanjel" userId="52218e3c-22bd-4213-ac9d-38dd5fd005d6" providerId="ADAL" clId="{E4B03379-7106-4E59-9014-F55617139F5E}" dt="2021-08-30T07:00:37.444" v="1190" actId="1037"/>
          <ac:spMkLst>
            <pc:docMk/>
            <pc:sldMk cId="3621682905" sldId="314"/>
            <ac:spMk id="4" creationId="{8D96ADD3-26A5-4A79-B375-A6D9D4AD1200}"/>
          </ac:spMkLst>
        </pc:spChg>
        <pc:spChg chg="add del mod">
          <ac:chgData name="Keshab Sanjel" userId="52218e3c-22bd-4213-ac9d-38dd5fd005d6" providerId="ADAL" clId="{E4B03379-7106-4E59-9014-F55617139F5E}" dt="2021-08-30T05:18:03.303" v="415" actId="478"/>
          <ac:spMkLst>
            <pc:docMk/>
            <pc:sldMk cId="3621682905" sldId="314"/>
            <ac:spMk id="6" creationId="{C71E05BD-F4CB-41E8-A099-D4A8FB11FBC6}"/>
          </ac:spMkLst>
        </pc:spChg>
        <pc:spChg chg="add del mod">
          <ac:chgData name="Keshab Sanjel" userId="52218e3c-22bd-4213-ac9d-38dd5fd005d6" providerId="ADAL" clId="{E4B03379-7106-4E59-9014-F55617139F5E}" dt="2021-08-30T05:18:11.242" v="418" actId="478"/>
          <ac:spMkLst>
            <pc:docMk/>
            <pc:sldMk cId="3621682905" sldId="314"/>
            <ac:spMk id="8" creationId="{C96C2427-40CA-401F-BAED-15AA76E71E8E}"/>
          </ac:spMkLst>
        </pc:spChg>
        <pc:graphicFrameChg chg="mod modGraphic">
          <ac:chgData name="Keshab Sanjel" userId="52218e3c-22bd-4213-ac9d-38dd5fd005d6" providerId="ADAL" clId="{E4B03379-7106-4E59-9014-F55617139F5E}" dt="2021-09-01T06:20:22.029" v="10911" actId="404"/>
          <ac:graphicFrameMkLst>
            <pc:docMk/>
            <pc:sldMk cId="3621682905" sldId="314"/>
            <ac:graphicFrameMk id="5" creationId="{00000000-0000-0000-0000-000000000000}"/>
          </ac:graphicFrameMkLst>
        </pc:graphicFrameChg>
      </pc:sldChg>
      <pc:sldChg chg="addSp delSp modSp mod modNotesTx">
        <pc:chgData name="Keshab Sanjel" userId="52218e3c-22bd-4213-ac9d-38dd5fd005d6" providerId="ADAL" clId="{E4B03379-7106-4E59-9014-F55617139F5E}" dt="2021-09-01T04:45:24.957" v="7868" actId="404"/>
        <pc:sldMkLst>
          <pc:docMk/>
          <pc:sldMk cId="3875631759" sldId="315"/>
        </pc:sldMkLst>
        <pc:spChg chg="add del mod">
          <ac:chgData name="Keshab Sanjel" userId="52218e3c-22bd-4213-ac9d-38dd5fd005d6" providerId="ADAL" clId="{E4B03379-7106-4E59-9014-F55617139F5E}" dt="2021-08-31T02:46:37.425" v="3004" actId="478"/>
          <ac:spMkLst>
            <pc:docMk/>
            <pc:sldMk cId="3875631759" sldId="315"/>
            <ac:spMk id="3" creationId="{EC265A36-55A4-4972-B454-E0F0C9C1CBC2}"/>
          </ac:spMkLst>
        </pc:spChg>
        <pc:spChg chg="del">
          <ac:chgData name="Keshab Sanjel" userId="52218e3c-22bd-4213-ac9d-38dd5fd005d6" providerId="ADAL" clId="{E4B03379-7106-4E59-9014-F55617139F5E}" dt="2021-08-31T02:46:56.103" v="3015" actId="478"/>
          <ac:spMkLst>
            <pc:docMk/>
            <pc:sldMk cId="3875631759" sldId="315"/>
            <ac:spMk id="5" creationId="{00000000-0000-0000-0000-000000000000}"/>
          </ac:spMkLst>
        </pc:spChg>
        <pc:spChg chg="mod">
          <ac:chgData name="Keshab Sanjel" userId="52218e3c-22bd-4213-ac9d-38dd5fd005d6" providerId="ADAL" clId="{E4B03379-7106-4E59-9014-F55617139F5E}" dt="2021-08-31T02:45:09.785" v="2994" actId="14100"/>
          <ac:spMkLst>
            <pc:docMk/>
            <pc:sldMk cId="3875631759" sldId="315"/>
            <ac:spMk id="19458" creationId="{00000000-0000-0000-0000-000000000000}"/>
          </ac:spMkLst>
        </pc:spChg>
        <pc:graphicFrameChg chg="del mod modGraphic">
          <ac:chgData name="Keshab Sanjel" userId="52218e3c-22bd-4213-ac9d-38dd5fd005d6" providerId="ADAL" clId="{E4B03379-7106-4E59-9014-F55617139F5E}" dt="2021-08-31T02:46:35.124" v="3003" actId="478"/>
          <ac:graphicFrameMkLst>
            <pc:docMk/>
            <pc:sldMk cId="3875631759" sldId="315"/>
            <ac:graphicFrameMk id="4" creationId="{00000000-0000-0000-0000-000000000000}"/>
          </ac:graphicFrameMkLst>
        </pc:graphicFrameChg>
        <pc:graphicFrameChg chg="add mod modGraphic">
          <ac:chgData name="Keshab Sanjel" userId="52218e3c-22bd-4213-ac9d-38dd5fd005d6" providerId="ADAL" clId="{E4B03379-7106-4E59-9014-F55617139F5E}" dt="2021-09-01T04:45:24.957" v="7868" actId="404"/>
          <ac:graphicFrameMkLst>
            <pc:docMk/>
            <pc:sldMk cId="3875631759" sldId="315"/>
            <ac:graphicFrameMk id="6" creationId="{B709A9E5-3722-427D-8061-E85029CB4879}"/>
          </ac:graphicFrameMkLst>
        </pc:graphicFrameChg>
      </pc:sldChg>
      <pc:sldChg chg="delSp modSp mod modNotesTx">
        <pc:chgData name="Keshab Sanjel" userId="52218e3c-22bd-4213-ac9d-38dd5fd005d6" providerId="ADAL" clId="{E4B03379-7106-4E59-9014-F55617139F5E}" dt="2021-08-31T06:28:46.671" v="6014"/>
        <pc:sldMkLst>
          <pc:docMk/>
          <pc:sldMk cId="3402841425" sldId="316"/>
        </pc:sldMkLst>
        <pc:spChg chg="del">
          <ac:chgData name="Keshab Sanjel" userId="52218e3c-22bd-4213-ac9d-38dd5fd005d6" providerId="ADAL" clId="{E4B03379-7106-4E59-9014-F55617139F5E}" dt="2021-08-31T04:36:49.784" v="3932" actId="478"/>
          <ac:spMkLst>
            <pc:docMk/>
            <pc:sldMk cId="3402841425" sldId="316"/>
            <ac:spMk id="5" creationId="{00000000-0000-0000-0000-000000000000}"/>
          </ac:spMkLst>
        </pc:spChg>
        <pc:spChg chg="mod">
          <ac:chgData name="Keshab Sanjel" userId="52218e3c-22bd-4213-ac9d-38dd5fd005d6" providerId="ADAL" clId="{E4B03379-7106-4E59-9014-F55617139F5E}" dt="2021-08-31T03:18:34.419" v="3923" actId="1036"/>
          <ac:spMkLst>
            <pc:docMk/>
            <pc:sldMk cId="3402841425" sldId="316"/>
            <ac:spMk id="19458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8-31T04:42:13.853" v="4025" actId="20577"/>
          <ac:graphicFrameMkLst>
            <pc:docMk/>
            <pc:sldMk cId="3402841425" sldId="316"/>
            <ac:graphicFrameMk id="4" creationId="{00000000-0000-0000-0000-000000000000}"/>
          </ac:graphicFrameMkLst>
        </pc:graphicFrameChg>
      </pc:sldChg>
      <pc:sldChg chg="delSp modSp mod modNotesTx">
        <pc:chgData name="Keshab Sanjel" userId="52218e3c-22bd-4213-ac9d-38dd5fd005d6" providerId="ADAL" clId="{E4B03379-7106-4E59-9014-F55617139F5E}" dt="2021-08-31T06:28:59.306" v="6017"/>
        <pc:sldMkLst>
          <pc:docMk/>
          <pc:sldMk cId="3252126004" sldId="317"/>
        </pc:sldMkLst>
        <pc:spChg chg="del">
          <ac:chgData name="Keshab Sanjel" userId="52218e3c-22bd-4213-ac9d-38dd5fd005d6" providerId="ADAL" clId="{E4B03379-7106-4E59-9014-F55617139F5E}" dt="2021-08-31T04:42:41.050" v="4029" actId="478"/>
          <ac:spMkLst>
            <pc:docMk/>
            <pc:sldMk cId="3252126004" sldId="317"/>
            <ac:spMk id="5" creationId="{00000000-0000-0000-0000-000000000000}"/>
          </ac:spMkLst>
        </pc:spChg>
        <pc:spChg chg="mod">
          <ac:chgData name="Keshab Sanjel" userId="52218e3c-22bd-4213-ac9d-38dd5fd005d6" providerId="ADAL" clId="{E4B03379-7106-4E59-9014-F55617139F5E}" dt="2021-08-31T04:42:57.446" v="4031" actId="14100"/>
          <ac:spMkLst>
            <pc:docMk/>
            <pc:sldMk cId="3252126004" sldId="317"/>
            <ac:spMk id="19458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8-31T04:42:34.661" v="4028" actId="14734"/>
          <ac:graphicFrameMkLst>
            <pc:docMk/>
            <pc:sldMk cId="3252126004" sldId="317"/>
            <ac:graphicFrameMk id="4" creationId="{00000000-0000-0000-0000-000000000000}"/>
          </ac:graphicFrameMkLst>
        </pc:graphicFrameChg>
      </pc:sldChg>
      <pc:sldChg chg="addSp delSp modSp mod modNotesTx">
        <pc:chgData name="Keshab Sanjel" userId="52218e3c-22bd-4213-ac9d-38dd5fd005d6" providerId="ADAL" clId="{E4B03379-7106-4E59-9014-F55617139F5E}" dt="2021-09-01T04:46:01.591" v="7889" actId="20577"/>
        <pc:sldMkLst>
          <pc:docMk/>
          <pc:sldMk cId="4041956936" sldId="318"/>
        </pc:sldMkLst>
        <pc:spChg chg="add del mod">
          <ac:chgData name="Keshab Sanjel" userId="52218e3c-22bd-4213-ac9d-38dd5fd005d6" providerId="ADAL" clId="{E4B03379-7106-4E59-9014-F55617139F5E}" dt="2021-08-31T04:46:56.779" v="4079" actId="478"/>
          <ac:spMkLst>
            <pc:docMk/>
            <pc:sldMk cId="4041956936" sldId="318"/>
            <ac:spMk id="3" creationId="{80FBAB6C-59C2-4274-BDA0-22B0524B3421}"/>
          </ac:spMkLst>
        </pc:spChg>
        <pc:spChg chg="del">
          <ac:chgData name="Keshab Sanjel" userId="52218e3c-22bd-4213-ac9d-38dd5fd005d6" providerId="ADAL" clId="{E4B03379-7106-4E59-9014-F55617139F5E}" dt="2021-08-31T04:47:58.223" v="4098" actId="478"/>
          <ac:spMkLst>
            <pc:docMk/>
            <pc:sldMk cId="4041956936" sldId="318"/>
            <ac:spMk id="5" creationId="{00000000-0000-0000-0000-000000000000}"/>
          </ac:spMkLst>
        </pc:spChg>
        <pc:spChg chg="mod">
          <ac:chgData name="Keshab Sanjel" userId="52218e3c-22bd-4213-ac9d-38dd5fd005d6" providerId="ADAL" clId="{E4B03379-7106-4E59-9014-F55617139F5E}" dt="2021-08-31T04:48:23.142" v="4101" actId="14100"/>
          <ac:spMkLst>
            <pc:docMk/>
            <pc:sldMk cId="4041956936" sldId="318"/>
            <ac:spMk id="19458" creationId="{00000000-0000-0000-0000-000000000000}"/>
          </ac:spMkLst>
        </pc:spChg>
        <pc:graphicFrameChg chg="del modGraphic">
          <ac:chgData name="Keshab Sanjel" userId="52218e3c-22bd-4213-ac9d-38dd5fd005d6" providerId="ADAL" clId="{E4B03379-7106-4E59-9014-F55617139F5E}" dt="2021-08-31T04:46:55.133" v="4078" actId="478"/>
          <ac:graphicFrameMkLst>
            <pc:docMk/>
            <pc:sldMk cId="4041956936" sldId="318"/>
            <ac:graphicFrameMk id="4" creationId="{00000000-0000-0000-0000-000000000000}"/>
          </ac:graphicFrameMkLst>
        </pc:graphicFrameChg>
        <pc:graphicFrameChg chg="add mod modGraphic">
          <ac:chgData name="Keshab Sanjel" userId="52218e3c-22bd-4213-ac9d-38dd5fd005d6" providerId="ADAL" clId="{E4B03379-7106-4E59-9014-F55617139F5E}" dt="2021-09-01T04:46:01.591" v="7889" actId="20577"/>
          <ac:graphicFrameMkLst>
            <pc:docMk/>
            <pc:sldMk cId="4041956936" sldId="318"/>
            <ac:graphicFrameMk id="6" creationId="{E97EF712-524F-4DAD-AC50-F4D26684665F}"/>
          </ac:graphicFrameMkLst>
        </pc:graphicFrameChg>
      </pc:sldChg>
      <pc:sldChg chg="modSp mod modNotesTx">
        <pc:chgData name="Keshab Sanjel" userId="52218e3c-22bd-4213-ac9d-38dd5fd005d6" providerId="ADAL" clId="{E4B03379-7106-4E59-9014-F55617139F5E}" dt="2021-08-31T06:57:39.070" v="6188" actId="20577"/>
        <pc:sldMkLst>
          <pc:docMk/>
          <pc:sldMk cId="2811170224" sldId="319"/>
        </pc:sldMkLst>
        <pc:spChg chg="mod">
          <ac:chgData name="Keshab Sanjel" userId="52218e3c-22bd-4213-ac9d-38dd5fd005d6" providerId="ADAL" clId="{E4B03379-7106-4E59-9014-F55617139F5E}" dt="2021-08-31T04:52:08.821" v="4150" actId="1036"/>
          <ac:spMkLst>
            <pc:docMk/>
            <pc:sldMk cId="2811170224" sldId="319"/>
            <ac:spMk id="19458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8-31T06:57:39.070" v="6188" actId="20577"/>
          <ac:graphicFrameMkLst>
            <pc:docMk/>
            <pc:sldMk cId="2811170224" sldId="319"/>
            <ac:graphicFrameMk id="4" creationId="{00000000-0000-0000-0000-000000000000}"/>
          </ac:graphicFrameMkLst>
        </pc:graphicFrameChg>
      </pc:sldChg>
      <pc:sldChg chg="delSp modSp mod modNotesTx">
        <pc:chgData name="Keshab Sanjel" userId="52218e3c-22bd-4213-ac9d-38dd5fd005d6" providerId="ADAL" clId="{E4B03379-7106-4E59-9014-F55617139F5E}" dt="2021-08-31T06:29:34.714" v="6025"/>
        <pc:sldMkLst>
          <pc:docMk/>
          <pc:sldMk cId="225154264" sldId="320"/>
        </pc:sldMkLst>
        <pc:spChg chg="del">
          <ac:chgData name="Keshab Sanjel" userId="52218e3c-22bd-4213-ac9d-38dd5fd005d6" providerId="ADAL" clId="{E4B03379-7106-4E59-9014-F55617139F5E}" dt="2021-08-31T04:53:42.832" v="4200" actId="478"/>
          <ac:spMkLst>
            <pc:docMk/>
            <pc:sldMk cId="225154264" sldId="320"/>
            <ac:spMk id="5" creationId="{00000000-0000-0000-0000-000000000000}"/>
          </ac:spMkLst>
        </pc:spChg>
        <pc:spChg chg="mod">
          <ac:chgData name="Keshab Sanjel" userId="52218e3c-22bd-4213-ac9d-38dd5fd005d6" providerId="ADAL" clId="{E4B03379-7106-4E59-9014-F55617139F5E}" dt="2021-08-31T04:54:27.797" v="4214" actId="14100"/>
          <ac:spMkLst>
            <pc:docMk/>
            <pc:sldMk cId="225154264" sldId="320"/>
            <ac:spMk id="19458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8-31T04:54:18.427" v="4205"/>
          <ac:graphicFrameMkLst>
            <pc:docMk/>
            <pc:sldMk cId="225154264" sldId="320"/>
            <ac:graphicFrameMk id="4" creationId="{00000000-0000-0000-0000-000000000000}"/>
          </ac:graphicFrameMkLst>
        </pc:graphicFrameChg>
      </pc:sldChg>
      <pc:sldChg chg="modSp add mod">
        <pc:chgData name="Keshab Sanjel" userId="52218e3c-22bd-4213-ac9d-38dd5fd005d6" providerId="ADAL" clId="{E4B03379-7106-4E59-9014-F55617139F5E}" dt="2021-09-01T08:24:24.344" v="11290"/>
        <pc:sldMkLst>
          <pc:docMk/>
          <pc:sldMk cId="1998579478" sldId="321"/>
        </pc:sldMkLst>
        <pc:spChg chg="mod">
          <ac:chgData name="Keshab Sanjel" userId="52218e3c-22bd-4213-ac9d-38dd5fd005d6" providerId="ADAL" clId="{E4B03379-7106-4E59-9014-F55617139F5E}" dt="2021-09-01T05:15:09.448" v="8590" actId="21"/>
          <ac:spMkLst>
            <pc:docMk/>
            <pc:sldMk cId="1998579478" sldId="321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9-01T08:24:24.344" v="11290"/>
          <ac:graphicFrameMkLst>
            <pc:docMk/>
            <pc:sldMk cId="1998579478" sldId="321"/>
            <ac:graphicFrameMk id="4" creationId="{00000000-0000-0000-0000-000000000000}"/>
          </ac:graphicFrameMkLst>
        </pc:graphicFrameChg>
      </pc:sldChg>
      <pc:sldChg chg="modSp mod">
        <pc:chgData name="Keshab Sanjel" userId="52218e3c-22bd-4213-ac9d-38dd5fd005d6" providerId="ADAL" clId="{E4B03379-7106-4E59-9014-F55617139F5E}" dt="2021-09-01T05:19:47.890" v="8835" actId="14100"/>
        <pc:sldMkLst>
          <pc:docMk/>
          <pc:sldMk cId="3087045981" sldId="322"/>
        </pc:sldMkLst>
        <pc:spChg chg="mod">
          <ac:chgData name="Keshab Sanjel" userId="52218e3c-22bd-4213-ac9d-38dd5fd005d6" providerId="ADAL" clId="{E4B03379-7106-4E59-9014-F55617139F5E}" dt="2021-08-31T05:45:14.595" v="5454" actId="14100"/>
          <ac:spMkLst>
            <pc:docMk/>
            <pc:sldMk cId="3087045981" sldId="322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9-01T05:19:47.890" v="8835" actId="14100"/>
          <ac:graphicFrameMkLst>
            <pc:docMk/>
            <pc:sldMk cId="3087045981" sldId="322"/>
            <ac:graphicFrameMk id="5" creationId="{00000000-0000-0000-0000-000000000000}"/>
          </ac:graphicFrameMkLst>
        </pc:graphicFrameChg>
      </pc:sldChg>
      <pc:sldChg chg="modSp mod">
        <pc:chgData name="Keshab Sanjel" userId="52218e3c-22bd-4213-ac9d-38dd5fd005d6" providerId="ADAL" clId="{E4B03379-7106-4E59-9014-F55617139F5E}" dt="2021-09-01T04:44:53.575" v="7860" actId="1035"/>
        <pc:sldMkLst>
          <pc:docMk/>
          <pc:sldMk cId="2217033682" sldId="323"/>
        </pc:sldMkLst>
        <pc:spChg chg="mod">
          <ac:chgData name="Keshab Sanjel" userId="52218e3c-22bd-4213-ac9d-38dd5fd005d6" providerId="ADAL" clId="{E4B03379-7106-4E59-9014-F55617139F5E}" dt="2021-08-30T07:09:36.739" v="1324" actId="14100"/>
          <ac:spMkLst>
            <pc:docMk/>
            <pc:sldMk cId="2217033682" sldId="323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9-01T04:44:53.575" v="7860" actId="1035"/>
          <ac:graphicFrameMkLst>
            <pc:docMk/>
            <pc:sldMk cId="2217033682" sldId="323"/>
            <ac:graphicFrameMk id="4" creationId="{00000000-0000-0000-0000-000000000000}"/>
          </ac:graphicFrameMkLst>
        </pc:graphicFrameChg>
      </pc:sldChg>
      <pc:sldChg chg="addSp delSp modSp mod modNotesTx">
        <pc:chgData name="Keshab Sanjel" userId="52218e3c-22bd-4213-ac9d-38dd5fd005d6" providerId="ADAL" clId="{E4B03379-7106-4E59-9014-F55617139F5E}" dt="2021-08-31T02:41:30.500" v="2926" actId="404"/>
        <pc:sldMkLst>
          <pc:docMk/>
          <pc:sldMk cId="3095526080" sldId="324"/>
        </pc:sldMkLst>
        <pc:spChg chg="mod">
          <ac:chgData name="Keshab Sanjel" userId="52218e3c-22bd-4213-ac9d-38dd5fd005d6" providerId="ADAL" clId="{E4B03379-7106-4E59-9014-F55617139F5E}" dt="2021-08-31T02:41:30.500" v="2926" actId="404"/>
          <ac:spMkLst>
            <pc:docMk/>
            <pc:sldMk cId="3095526080" sldId="324"/>
            <ac:spMk id="2" creationId="{00000000-0000-0000-0000-000000000000}"/>
          </ac:spMkLst>
        </pc:spChg>
        <pc:spChg chg="add del mod">
          <ac:chgData name="Keshab Sanjel" userId="52218e3c-22bd-4213-ac9d-38dd5fd005d6" providerId="ADAL" clId="{E4B03379-7106-4E59-9014-F55617139F5E}" dt="2021-08-30T08:18:02.146" v="2323" actId="478"/>
          <ac:spMkLst>
            <pc:docMk/>
            <pc:sldMk cId="3095526080" sldId="324"/>
            <ac:spMk id="5" creationId="{0F0C1DED-174F-4DAA-AF6B-57B35526A480}"/>
          </ac:spMkLst>
        </pc:spChg>
        <pc:graphicFrameChg chg="del mod modGraphic">
          <ac:chgData name="Keshab Sanjel" userId="52218e3c-22bd-4213-ac9d-38dd5fd005d6" providerId="ADAL" clId="{E4B03379-7106-4E59-9014-F55617139F5E}" dt="2021-08-30T08:17:45.928" v="2312" actId="478"/>
          <ac:graphicFrameMkLst>
            <pc:docMk/>
            <pc:sldMk cId="3095526080" sldId="324"/>
            <ac:graphicFrameMk id="4" creationId="{00000000-0000-0000-0000-000000000000}"/>
          </ac:graphicFrameMkLst>
        </pc:graphicFrameChg>
        <pc:graphicFrameChg chg="add mod">
          <ac:chgData name="Keshab Sanjel" userId="52218e3c-22bd-4213-ac9d-38dd5fd005d6" providerId="ADAL" clId="{E4B03379-7106-4E59-9014-F55617139F5E}" dt="2021-08-30T08:18:10.535" v="2324"/>
          <ac:graphicFrameMkLst>
            <pc:docMk/>
            <pc:sldMk cId="3095526080" sldId="324"/>
            <ac:graphicFrameMk id="6" creationId="{926CEDC0-7D5F-4503-8102-FE0CC1C9C907}"/>
          </ac:graphicFrameMkLst>
        </pc:graphicFrameChg>
      </pc:sldChg>
      <pc:sldChg chg="modSp mod modNotesTx">
        <pc:chgData name="Keshab Sanjel" userId="52218e3c-22bd-4213-ac9d-38dd5fd005d6" providerId="ADAL" clId="{E4B03379-7106-4E59-9014-F55617139F5E}" dt="2021-08-30T08:37:32.976" v="2422"/>
        <pc:sldMkLst>
          <pc:docMk/>
          <pc:sldMk cId="1788472961" sldId="325"/>
        </pc:sldMkLst>
        <pc:spChg chg="mod">
          <ac:chgData name="Keshab Sanjel" userId="52218e3c-22bd-4213-ac9d-38dd5fd005d6" providerId="ADAL" clId="{E4B03379-7106-4E59-9014-F55617139F5E}" dt="2021-08-30T08:35:37.141" v="2406" actId="404"/>
          <ac:spMkLst>
            <pc:docMk/>
            <pc:sldMk cId="1788472961" sldId="325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8-30T08:16:40.936" v="2278" actId="798"/>
          <ac:graphicFrameMkLst>
            <pc:docMk/>
            <pc:sldMk cId="1788472961" sldId="325"/>
            <ac:graphicFrameMk id="4" creationId="{00000000-0000-0000-0000-000000000000}"/>
          </ac:graphicFrameMkLst>
        </pc:graphicFrameChg>
      </pc:sldChg>
      <pc:sldChg chg="del">
        <pc:chgData name="Keshab Sanjel" userId="52218e3c-22bd-4213-ac9d-38dd5fd005d6" providerId="ADAL" clId="{E4B03379-7106-4E59-9014-F55617139F5E}" dt="2021-08-30T08:35:54.896" v="2407" actId="47"/>
        <pc:sldMkLst>
          <pc:docMk/>
          <pc:sldMk cId="4076902723" sldId="326"/>
        </pc:sldMkLst>
      </pc:sldChg>
      <pc:sldChg chg="modSp add mod ord">
        <pc:chgData name="Keshab Sanjel" userId="52218e3c-22bd-4213-ac9d-38dd5fd005d6" providerId="ADAL" clId="{E4B03379-7106-4E59-9014-F55617139F5E}" dt="2021-09-01T06:25:27.925" v="10920"/>
        <pc:sldMkLst>
          <pc:docMk/>
          <pc:sldMk cId="1180509051" sldId="327"/>
        </pc:sldMkLst>
        <pc:spChg chg="mod">
          <ac:chgData name="Keshab Sanjel" userId="52218e3c-22bd-4213-ac9d-38dd5fd005d6" providerId="ADAL" clId="{E4B03379-7106-4E59-9014-F55617139F5E}" dt="2021-08-31T05:06:45.447" v="4470" actId="403"/>
          <ac:spMkLst>
            <pc:docMk/>
            <pc:sldMk cId="1180509051" sldId="327"/>
            <ac:spMk id="4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8-31T05:07:20.513" v="4480" actId="14100"/>
          <ac:graphicFrameMkLst>
            <pc:docMk/>
            <pc:sldMk cId="1180509051" sldId="327"/>
            <ac:graphicFrameMk id="3" creationId="{00000000-0000-0000-0000-000000000000}"/>
          </ac:graphicFrameMkLst>
        </pc:graphicFrameChg>
      </pc:sldChg>
      <pc:sldChg chg="modSp del mod">
        <pc:chgData name="Keshab Sanjel" userId="52218e3c-22bd-4213-ac9d-38dd5fd005d6" providerId="ADAL" clId="{E4B03379-7106-4E59-9014-F55617139F5E}" dt="2021-08-31T04:40:44.996" v="3981" actId="47"/>
        <pc:sldMkLst>
          <pc:docMk/>
          <pc:sldMk cId="1358916755" sldId="327"/>
        </pc:sldMkLst>
        <pc:spChg chg="mod">
          <ac:chgData name="Keshab Sanjel" userId="52218e3c-22bd-4213-ac9d-38dd5fd005d6" providerId="ADAL" clId="{E4B03379-7106-4E59-9014-F55617139F5E}" dt="2021-08-30T04:49:41.662" v="22" actId="27636"/>
          <ac:spMkLst>
            <pc:docMk/>
            <pc:sldMk cId="1358916755" sldId="327"/>
            <ac:spMk id="10242" creationId="{00000000-0000-0000-0000-000000000000}"/>
          </ac:spMkLst>
        </pc:spChg>
      </pc:sldChg>
      <pc:sldChg chg="modSp add mod">
        <pc:chgData name="Keshab Sanjel" userId="52218e3c-22bd-4213-ac9d-38dd5fd005d6" providerId="ADAL" clId="{E4B03379-7106-4E59-9014-F55617139F5E}" dt="2021-09-01T07:18:51.005" v="11128" actId="207"/>
        <pc:sldMkLst>
          <pc:docMk/>
          <pc:sldMk cId="1230822132" sldId="328"/>
        </pc:sldMkLst>
        <pc:spChg chg="mod">
          <ac:chgData name="Keshab Sanjel" userId="52218e3c-22bd-4213-ac9d-38dd5fd005d6" providerId="ADAL" clId="{E4B03379-7106-4E59-9014-F55617139F5E}" dt="2021-09-01T07:18:26.716" v="11121" actId="403"/>
          <ac:spMkLst>
            <pc:docMk/>
            <pc:sldMk cId="1230822132" sldId="328"/>
            <ac:spMk id="19458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9-01T07:18:51.005" v="11128" actId="207"/>
          <ac:graphicFrameMkLst>
            <pc:docMk/>
            <pc:sldMk cId="1230822132" sldId="328"/>
            <ac:graphicFrameMk id="4" creationId="{00000000-0000-0000-0000-000000000000}"/>
          </ac:graphicFrameMkLst>
        </pc:graphicFrameChg>
      </pc:sldChg>
      <pc:sldChg chg="del">
        <pc:chgData name="Keshab Sanjel" userId="52218e3c-22bd-4213-ac9d-38dd5fd005d6" providerId="ADAL" clId="{E4B03379-7106-4E59-9014-F55617139F5E}" dt="2021-08-31T05:01:12.605" v="4302" actId="47"/>
        <pc:sldMkLst>
          <pc:docMk/>
          <pc:sldMk cId="2396665153" sldId="328"/>
        </pc:sldMkLst>
      </pc:sldChg>
      <pc:sldChg chg="modSp add mod">
        <pc:chgData name="Keshab Sanjel" userId="52218e3c-22bd-4213-ac9d-38dd5fd005d6" providerId="ADAL" clId="{E4B03379-7106-4E59-9014-F55617139F5E}" dt="2021-09-01T06:27:16.161" v="10923" actId="14734"/>
        <pc:sldMkLst>
          <pc:docMk/>
          <pc:sldMk cId="1551695393" sldId="329"/>
        </pc:sldMkLst>
        <pc:spChg chg="mod">
          <ac:chgData name="Keshab Sanjel" userId="52218e3c-22bd-4213-ac9d-38dd5fd005d6" providerId="ADAL" clId="{E4B03379-7106-4E59-9014-F55617139F5E}" dt="2021-08-31T06:35:37.461" v="6056" actId="20577"/>
          <ac:spMkLst>
            <pc:docMk/>
            <pc:sldMk cId="1551695393" sldId="329"/>
            <ac:spMk id="4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9-01T06:27:16.161" v="10923" actId="14734"/>
          <ac:graphicFrameMkLst>
            <pc:docMk/>
            <pc:sldMk cId="1551695393" sldId="329"/>
            <ac:graphicFrameMk id="10" creationId="{00000000-0000-0000-0000-000000000000}"/>
          </ac:graphicFrameMkLst>
        </pc:graphicFrameChg>
      </pc:sldChg>
      <pc:sldChg chg="del">
        <pc:chgData name="Keshab Sanjel" userId="52218e3c-22bd-4213-ac9d-38dd5fd005d6" providerId="ADAL" clId="{E4B03379-7106-4E59-9014-F55617139F5E}" dt="2021-08-31T05:28:21.554" v="5087" actId="2696"/>
        <pc:sldMkLst>
          <pc:docMk/>
          <pc:sldMk cId="2960808661" sldId="329"/>
        </pc:sldMkLst>
      </pc:sldChg>
      <pc:sldChg chg="del">
        <pc:chgData name="Keshab Sanjel" userId="52218e3c-22bd-4213-ac9d-38dd5fd005d6" providerId="ADAL" clId="{E4B03379-7106-4E59-9014-F55617139F5E}" dt="2021-08-31T05:27:31.095" v="5086" actId="47"/>
        <pc:sldMkLst>
          <pc:docMk/>
          <pc:sldMk cId="1689465244" sldId="330"/>
        </pc:sldMkLst>
      </pc:sldChg>
      <pc:sldChg chg="del">
        <pc:chgData name="Keshab Sanjel" userId="52218e3c-22bd-4213-ac9d-38dd5fd005d6" providerId="ADAL" clId="{E4B03379-7106-4E59-9014-F55617139F5E}" dt="2021-08-31T05:34:19.486" v="5209" actId="47"/>
        <pc:sldMkLst>
          <pc:docMk/>
          <pc:sldMk cId="2355059928" sldId="331"/>
        </pc:sldMkLst>
      </pc:sldChg>
      <pc:sldChg chg="del">
        <pc:chgData name="Keshab Sanjel" userId="52218e3c-22bd-4213-ac9d-38dd5fd005d6" providerId="ADAL" clId="{E4B03379-7106-4E59-9014-F55617139F5E}" dt="2021-08-31T05:31:28.058" v="5156" actId="47"/>
        <pc:sldMkLst>
          <pc:docMk/>
          <pc:sldMk cId="1866414241" sldId="332"/>
        </pc:sldMkLst>
      </pc:sldChg>
      <pc:sldChg chg="del">
        <pc:chgData name="Keshab Sanjel" userId="52218e3c-22bd-4213-ac9d-38dd5fd005d6" providerId="ADAL" clId="{E4B03379-7106-4E59-9014-F55617139F5E}" dt="2021-08-31T05:34:21.361" v="5210" actId="47"/>
        <pc:sldMkLst>
          <pc:docMk/>
          <pc:sldMk cId="1669956054" sldId="333"/>
        </pc:sldMkLst>
      </pc:sldChg>
      <pc:sldChg chg="del">
        <pc:chgData name="Keshab Sanjel" userId="52218e3c-22bd-4213-ac9d-38dd5fd005d6" providerId="ADAL" clId="{E4B03379-7106-4E59-9014-F55617139F5E}" dt="2021-08-31T05:35:58.348" v="5242" actId="47"/>
        <pc:sldMkLst>
          <pc:docMk/>
          <pc:sldMk cId="158887411" sldId="334"/>
        </pc:sldMkLst>
      </pc:sldChg>
      <pc:sldChg chg="del">
        <pc:chgData name="Keshab Sanjel" userId="52218e3c-22bd-4213-ac9d-38dd5fd005d6" providerId="ADAL" clId="{E4B03379-7106-4E59-9014-F55617139F5E}" dt="2021-08-31T05:36:05.614" v="5245" actId="47"/>
        <pc:sldMkLst>
          <pc:docMk/>
          <pc:sldMk cId="4252642008" sldId="335"/>
        </pc:sldMkLst>
      </pc:sldChg>
      <pc:sldChg chg="del">
        <pc:chgData name="Keshab Sanjel" userId="52218e3c-22bd-4213-ac9d-38dd5fd005d6" providerId="ADAL" clId="{E4B03379-7106-4E59-9014-F55617139F5E}" dt="2021-08-31T05:27:29.677" v="5085" actId="47"/>
        <pc:sldMkLst>
          <pc:docMk/>
          <pc:sldMk cId="2310356078" sldId="336"/>
        </pc:sldMkLst>
      </pc:sldChg>
      <pc:sldChg chg="del">
        <pc:chgData name="Keshab Sanjel" userId="52218e3c-22bd-4213-ac9d-38dd5fd005d6" providerId="ADAL" clId="{E4B03379-7106-4E59-9014-F55617139F5E}" dt="2021-08-31T05:36:08.289" v="5246" actId="47"/>
        <pc:sldMkLst>
          <pc:docMk/>
          <pc:sldMk cId="126880808" sldId="337"/>
        </pc:sldMkLst>
      </pc:sldChg>
      <pc:sldChg chg="del">
        <pc:chgData name="Keshab Sanjel" userId="52218e3c-22bd-4213-ac9d-38dd5fd005d6" providerId="ADAL" clId="{E4B03379-7106-4E59-9014-F55617139F5E}" dt="2021-08-31T05:44:44.478" v="5447" actId="47"/>
        <pc:sldMkLst>
          <pc:docMk/>
          <pc:sldMk cId="843572277" sldId="338"/>
        </pc:sldMkLst>
      </pc:sldChg>
      <pc:sldChg chg="del">
        <pc:chgData name="Keshab Sanjel" userId="52218e3c-22bd-4213-ac9d-38dd5fd005d6" providerId="ADAL" clId="{E4B03379-7106-4E59-9014-F55617139F5E}" dt="2021-08-30T17:43:23.060" v="2812" actId="47"/>
        <pc:sldMkLst>
          <pc:docMk/>
          <pc:sldMk cId="3079149607" sldId="339"/>
        </pc:sldMkLst>
      </pc:sldChg>
      <pc:sldChg chg="del">
        <pc:chgData name="Keshab Sanjel" userId="52218e3c-22bd-4213-ac9d-38dd5fd005d6" providerId="ADAL" clId="{E4B03379-7106-4E59-9014-F55617139F5E}" dt="2021-08-30T17:43:23.060" v="2812" actId="47"/>
        <pc:sldMkLst>
          <pc:docMk/>
          <pc:sldMk cId="4145235921" sldId="340"/>
        </pc:sldMkLst>
      </pc:sldChg>
      <pc:sldChg chg="del">
        <pc:chgData name="Keshab Sanjel" userId="52218e3c-22bd-4213-ac9d-38dd5fd005d6" providerId="ADAL" clId="{E4B03379-7106-4E59-9014-F55617139F5E}" dt="2021-08-30T17:43:23.060" v="2812" actId="47"/>
        <pc:sldMkLst>
          <pc:docMk/>
          <pc:sldMk cId="4098022778" sldId="341"/>
        </pc:sldMkLst>
      </pc:sldChg>
      <pc:sldChg chg="del">
        <pc:chgData name="Keshab Sanjel" userId="52218e3c-22bd-4213-ac9d-38dd5fd005d6" providerId="ADAL" clId="{E4B03379-7106-4E59-9014-F55617139F5E}" dt="2021-08-30T17:43:23.060" v="2812" actId="47"/>
        <pc:sldMkLst>
          <pc:docMk/>
          <pc:sldMk cId="3238208795" sldId="342"/>
        </pc:sldMkLst>
      </pc:sldChg>
      <pc:sldChg chg="del">
        <pc:chgData name="Keshab Sanjel" userId="52218e3c-22bd-4213-ac9d-38dd5fd005d6" providerId="ADAL" clId="{E4B03379-7106-4E59-9014-F55617139F5E}" dt="2021-08-30T17:43:23.060" v="2812" actId="47"/>
        <pc:sldMkLst>
          <pc:docMk/>
          <pc:sldMk cId="1918634271" sldId="343"/>
        </pc:sldMkLst>
      </pc:sldChg>
      <pc:sldChg chg="del">
        <pc:chgData name="Keshab Sanjel" userId="52218e3c-22bd-4213-ac9d-38dd5fd005d6" providerId="ADAL" clId="{E4B03379-7106-4E59-9014-F55617139F5E}" dt="2021-08-30T17:43:23.060" v="2812" actId="47"/>
        <pc:sldMkLst>
          <pc:docMk/>
          <pc:sldMk cId="1015788319" sldId="344"/>
        </pc:sldMkLst>
      </pc:sldChg>
      <pc:sldChg chg="del">
        <pc:chgData name="Keshab Sanjel" userId="52218e3c-22bd-4213-ac9d-38dd5fd005d6" providerId="ADAL" clId="{E4B03379-7106-4E59-9014-F55617139F5E}" dt="2021-08-30T17:43:23.060" v="2812" actId="47"/>
        <pc:sldMkLst>
          <pc:docMk/>
          <pc:sldMk cId="3033600266" sldId="345"/>
        </pc:sldMkLst>
      </pc:sldChg>
      <pc:sldChg chg="del">
        <pc:chgData name="Keshab Sanjel" userId="52218e3c-22bd-4213-ac9d-38dd5fd005d6" providerId="ADAL" clId="{E4B03379-7106-4E59-9014-F55617139F5E}" dt="2021-08-30T17:43:23.060" v="2812" actId="47"/>
        <pc:sldMkLst>
          <pc:docMk/>
          <pc:sldMk cId="3627612414" sldId="346"/>
        </pc:sldMkLst>
      </pc:sldChg>
      <pc:sldChg chg="del">
        <pc:chgData name="Keshab Sanjel" userId="52218e3c-22bd-4213-ac9d-38dd5fd005d6" providerId="ADAL" clId="{E4B03379-7106-4E59-9014-F55617139F5E}" dt="2021-08-30T17:43:23.060" v="2812" actId="47"/>
        <pc:sldMkLst>
          <pc:docMk/>
          <pc:sldMk cId="3393530421" sldId="347"/>
        </pc:sldMkLst>
      </pc:sldChg>
      <pc:sldChg chg="del">
        <pc:chgData name="Keshab Sanjel" userId="52218e3c-22bd-4213-ac9d-38dd5fd005d6" providerId="ADAL" clId="{E4B03379-7106-4E59-9014-F55617139F5E}" dt="2021-08-30T17:43:23.060" v="2812" actId="47"/>
        <pc:sldMkLst>
          <pc:docMk/>
          <pc:sldMk cId="3239860389" sldId="348"/>
        </pc:sldMkLst>
      </pc:sldChg>
      <pc:sldChg chg="del">
        <pc:chgData name="Keshab Sanjel" userId="52218e3c-22bd-4213-ac9d-38dd5fd005d6" providerId="ADAL" clId="{E4B03379-7106-4E59-9014-F55617139F5E}" dt="2021-08-30T17:43:23.060" v="2812" actId="47"/>
        <pc:sldMkLst>
          <pc:docMk/>
          <pc:sldMk cId="2455836780" sldId="349"/>
        </pc:sldMkLst>
      </pc:sldChg>
      <pc:sldChg chg="del">
        <pc:chgData name="Keshab Sanjel" userId="52218e3c-22bd-4213-ac9d-38dd5fd005d6" providerId="ADAL" clId="{E4B03379-7106-4E59-9014-F55617139F5E}" dt="2021-08-30T17:43:23.060" v="2812" actId="47"/>
        <pc:sldMkLst>
          <pc:docMk/>
          <pc:sldMk cId="3268396764" sldId="350"/>
        </pc:sldMkLst>
      </pc:sldChg>
      <pc:sldChg chg="modSp mod ord">
        <pc:chgData name="Keshab Sanjel" userId="52218e3c-22bd-4213-ac9d-38dd5fd005d6" providerId="ADAL" clId="{E4B03379-7106-4E59-9014-F55617139F5E}" dt="2021-09-01T05:43:26.278" v="9738"/>
        <pc:sldMkLst>
          <pc:docMk/>
          <pc:sldMk cId="1960216299" sldId="351"/>
        </pc:sldMkLst>
        <pc:spChg chg="mod">
          <ac:chgData name="Keshab Sanjel" userId="52218e3c-22bd-4213-ac9d-38dd5fd005d6" providerId="ADAL" clId="{E4B03379-7106-4E59-9014-F55617139F5E}" dt="2021-08-30T07:01:02.177" v="1233" actId="1036"/>
          <ac:spMkLst>
            <pc:docMk/>
            <pc:sldMk cId="1960216299" sldId="351"/>
            <ac:spMk id="7170" creationId="{00000000-0000-0000-0000-000000000000}"/>
          </ac:spMkLst>
        </pc:spChg>
      </pc:sldChg>
      <pc:sldChg chg="modSp mod modNotesTx">
        <pc:chgData name="Keshab Sanjel" userId="52218e3c-22bd-4213-ac9d-38dd5fd005d6" providerId="ADAL" clId="{E4B03379-7106-4E59-9014-F55617139F5E}" dt="2021-09-01T07:10:17.488" v="11014" actId="20577"/>
        <pc:sldMkLst>
          <pc:docMk/>
          <pc:sldMk cId="2029338662" sldId="352"/>
        </pc:sldMkLst>
        <pc:spChg chg="mod">
          <ac:chgData name="Keshab Sanjel" userId="52218e3c-22bd-4213-ac9d-38dd5fd005d6" providerId="ADAL" clId="{E4B03379-7106-4E59-9014-F55617139F5E}" dt="2021-09-01T07:10:17.488" v="11014" actId="20577"/>
          <ac:spMkLst>
            <pc:docMk/>
            <pc:sldMk cId="2029338662" sldId="352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9-01T07:09:28.249" v="11005" actId="14734"/>
          <ac:graphicFrameMkLst>
            <pc:docMk/>
            <pc:sldMk cId="2029338662" sldId="352"/>
            <ac:graphicFrameMk id="4" creationId="{00000000-0000-0000-0000-000000000000}"/>
          </ac:graphicFrameMkLst>
        </pc:graphicFrameChg>
      </pc:sldChg>
      <pc:sldChg chg="addSp modSp add mod">
        <pc:chgData name="Keshab Sanjel" userId="52218e3c-22bd-4213-ac9d-38dd5fd005d6" providerId="ADAL" clId="{E4B03379-7106-4E59-9014-F55617139F5E}" dt="2021-09-01T07:16:45.387" v="11113"/>
        <pc:sldMkLst>
          <pc:docMk/>
          <pc:sldMk cId="296124105" sldId="353"/>
        </pc:sldMkLst>
        <pc:spChg chg="mod">
          <ac:chgData name="Keshab Sanjel" userId="52218e3c-22bd-4213-ac9d-38dd5fd005d6" providerId="ADAL" clId="{E4B03379-7106-4E59-9014-F55617139F5E}" dt="2021-08-30T07:35:07.894" v="1360" actId="403"/>
          <ac:spMkLst>
            <pc:docMk/>
            <pc:sldMk cId="296124105" sldId="353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9-01T07:15:45.376" v="11110" actId="2165"/>
          <ac:graphicFrameMkLst>
            <pc:docMk/>
            <pc:sldMk cId="296124105" sldId="353"/>
            <ac:graphicFrameMk id="5" creationId="{00000000-0000-0000-0000-000000000000}"/>
          </ac:graphicFrameMkLst>
        </pc:graphicFrameChg>
        <pc:graphicFrameChg chg="add mod modGraphic">
          <ac:chgData name="Keshab Sanjel" userId="52218e3c-22bd-4213-ac9d-38dd5fd005d6" providerId="ADAL" clId="{E4B03379-7106-4E59-9014-F55617139F5E}" dt="2021-09-01T07:16:45.387" v="11113"/>
          <ac:graphicFrameMkLst>
            <pc:docMk/>
            <pc:sldMk cId="296124105" sldId="353"/>
            <ac:graphicFrameMk id="6" creationId="{A9B4F3FA-08A0-482C-BF0E-043D45229B56}"/>
          </ac:graphicFrameMkLst>
        </pc:graphicFrameChg>
      </pc:sldChg>
      <pc:sldChg chg="modSp add del mod">
        <pc:chgData name="Keshab Sanjel" userId="52218e3c-22bd-4213-ac9d-38dd5fd005d6" providerId="ADAL" clId="{E4B03379-7106-4E59-9014-F55617139F5E}" dt="2021-08-30T07:43:21.115" v="1605" actId="47"/>
        <pc:sldMkLst>
          <pc:docMk/>
          <pc:sldMk cId="191087056" sldId="354"/>
        </pc:sldMkLst>
        <pc:spChg chg="mod">
          <ac:chgData name="Keshab Sanjel" userId="52218e3c-22bd-4213-ac9d-38dd5fd005d6" providerId="ADAL" clId="{E4B03379-7106-4E59-9014-F55617139F5E}" dt="2021-08-30T07:42:00.919" v="1599" actId="207"/>
          <ac:spMkLst>
            <pc:docMk/>
            <pc:sldMk cId="191087056" sldId="354"/>
            <ac:spMk id="4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8-30T07:42:43.892" v="1604" actId="14100"/>
          <ac:graphicFrameMkLst>
            <pc:docMk/>
            <pc:sldMk cId="191087056" sldId="354"/>
            <ac:graphicFrameMk id="5" creationId="{00000000-0000-0000-0000-000000000000}"/>
          </ac:graphicFrameMkLst>
        </pc:graphicFrameChg>
      </pc:sldChg>
      <pc:sldChg chg="modSp add mod">
        <pc:chgData name="Keshab Sanjel" userId="52218e3c-22bd-4213-ac9d-38dd5fd005d6" providerId="ADAL" clId="{E4B03379-7106-4E59-9014-F55617139F5E}" dt="2021-08-30T08:06:28.145" v="1959" actId="20577"/>
        <pc:sldMkLst>
          <pc:docMk/>
          <pc:sldMk cId="1667098148" sldId="355"/>
        </pc:sldMkLst>
        <pc:spChg chg="mod">
          <ac:chgData name="Keshab Sanjel" userId="52218e3c-22bd-4213-ac9d-38dd5fd005d6" providerId="ADAL" clId="{E4B03379-7106-4E59-9014-F55617139F5E}" dt="2021-08-30T07:50:14.359" v="1750"/>
          <ac:spMkLst>
            <pc:docMk/>
            <pc:sldMk cId="1667098148" sldId="355"/>
            <ac:spMk id="4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8-30T08:06:28.145" v="1959" actId="20577"/>
          <ac:graphicFrameMkLst>
            <pc:docMk/>
            <pc:sldMk cId="1667098148" sldId="355"/>
            <ac:graphicFrameMk id="6" creationId="{00000000-0000-0000-0000-000000000000}"/>
          </ac:graphicFrameMkLst>
        </pc:graphicFrameChg>
      </pc:sldChg>
      <pc:sldChg chg="modSp add mod">
        <pc:chgData name="Keshab Sanjel" userId="52218e3c-22bd-4213-ac9d-38dd5fd005d6" providerId="ADAL" clId="{E4B03379-7106-4E59-9014-F55617139F5E}" dt="2021-09-01T06:22:21.720" v="10918" actId="20577"/>
        <pc:sldMkLst>
          <pc:docMk/>
          <pc:sldMk cId="1530654829" sldId="356"/>
        </pc:sldMkLst>
        <pc:spChg chg="mod">
          <ac:chgData name="Keshab Sanjel" userId="52218e3c-22bd-4213-ac9d-38dd5fd005d6" providerId="ADAL" clId="{E4B03379-7106-4E59-9014-F55617139F5E}" dt="2021-09-01T06:22:21.720" v="10918" actId="20577"/>
          <ac:spMkLst>
            <pc:docMk/>
            <pc:sldMk cId="1530654829" sldId="356"/>
            <ac:spMk id="4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8-30T08:06:34.625" v="1962" actId="20577"/>
          <ac:graphicFrameMkLst>
            <pc:docMk/>
            <pc:sldMk cId="1530654829" sldId="356"/>
            <ac:graphicFrameMk id="6" creationId="{00000000-0000-0000-0000-000000000000}"/>
          </ac:graphicFrameMkLst>
        </pc:graphicFrameChg>
      </pc:sldChg>
      <pc:sldChg chg="delSp modSp add mod">
        <pc:chgData name="Keshab Sanjel" userId="52218e3c-22bd-4213-ac9d-38dd5fd005d6" providerId="ADAL" clId="{E4B03379-7106-4E59-9014-F55617139F5E}" dt="2021-08-31T06:54:05.175" v="6152" actId="20577"/>
        <pc:sldMkLst>
          <pc:docMk/>
          <pc:sldMk cId="245505501" sldId="357"/>
        </pc:sldMkLst>
        <pc:spChg chg="del">
          <ac:chgData name="Keshab Sanjel" userId="52218e3c-22bd-4213-ac9d-38dd5fd005d6" providerId="ADAL" clId="{E4B03379-7106-4E59-9014-F55617139F5E}" dt="2021-08-30T07:48:48.064" v="1730" actId="478"/>
          <ac:spMkLst>
            <pc:docMk/>
            <pc:sldMk cId="245505501" sldId="357"/>
            <ac:spMk id="2" creationId="{00000000-0000-0000-0000-000000000000}"/>
          </ac:spMkLst>
        </pc:spChg>
        <pc:spChg chg="mod">
          <ac:chgData name="Keshab Sanjel" userId="52218e3c-22bd-4213-ac9d-38dd5fd005d6" providerId="ADAL" clId="{E4B03379-7106-4E59-9014-F55617139F5E}" dt="2021-08-30T08:06:54.930" v="1963" actId="403"/>
          <ac:spMkLst>
            <pc:docMk/>
            <pc:sldMk cId="245505501" sldId="357"/>
            <ac:spMk id="4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8-31T06:54:05.175" v="6152" actId="20577"/>
          <ac:graphicFrameMkLst>
            <pc:docMk/>
            <pc:sldMk cId="245505501" sldId="357"/>
            <ac:graphicFrameMk id="5" creationId="{00000000-0000-0000-0000-000000000000}"/>
          </ac:graphicFrameMkLst>
        </pc:graphicFrameChg>
      </pc:sldChg>
      <pc:sldChg chg="modSp add mod">
        <pc:chgData name="Keshab Sanjel" userId="52218e3c-22bd-4213-ac9d-38dd5fd005d6" providerId="ADAL" clId="{E4B03379-7106-4E59-9014-F55617139F5E}" dt="2021-09-01T04:41:22.167" v="7764" actId="20577"/>
        <pc:sldMkLst>
          <pc:docMk/>
          <pc:sldMk cId="2519196068" sldId="474"/>
        </pc:sldMkLst>
        <pc:spChg chg="mod">
          <ac:chgData name="Keshab Sanjel" userId="52218e3c-22bd-4213-ac9d-38dd5fd005d6" providerId="ADAL" clId="{E4B03379-7106-4E59-9014-F55617139F5E}" dt="2021-08-30T08:07:02.761" v="1964" actId="2710"/>
          <ac:spMkLst>
            <pc:docMk/>
            <pc:sldMk cId="2519196068" sldId="474"/>
            <ac:spMk id="15362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9-01T04:41:22.167" v="7764" actId="20577"/>
          <ac:graphicFrameMkLst>
            <pc:docMk/>
            <pc:sldMk cId="2519196068" sldId="474"/>
            <ac:graphicFrameMk id="3" creationId="{00000000-0000-0000-0000-000000000000}"/>
          </ac:graphicFrameMkLst>
        </pc:graphicFrameChg>
      </pc:sldChg>
      <pc:sldChg chg="modSp add mod">
        <pc:chgData name="Keshab Sanjel" userId="52218e3c-22bd-4213-ac9d-38dd5fd005d6" providerId="ADAL" clId="{E4B03379-7106-4E59-9014-F55617139F5E}" dt="2021-08-30T08:35:26.160" v="2405" actId="14734"/>
        <pc:sldMkLst>
          <pc:docMk/>
          <pc:sldMk cId="191087056" sldId="475"/>
        </pc:sldMkLst>
        <pc:spChg chg="mod">
          <ac:chgData name="Keshab Sanjel" userId="52218e3c-22bd-4213-ac9d-38dd5fd005d6" providerId="ADAL" clId="{E4B03379-7106-4E59-9014-F55617139F5E}" dt="2021-08-30T08:35:09.867" v="2403" actId="20577"/>
          <ac:spMkLst>
            <pc:docMk/>
            <pc:sldMk cId="191087056" sldId="475"/>
            <ac:spMk id="4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8-30T08:35:26.160" v="2405" actId="14734"/>
          <ac:graphicFrameMkLst>
            <pc:docMk/>
            <pc:sldMk cId="191087056" sldId="475"/>
            <ac:graphicFrameMk id="5" creationId="{00000000-0000-0000-0000-000000000000}"/>
          </ac:graphicFrameMkLst>
        </pc:graphicFrameChg>
      </pc:sldChg>
      <pc:sldChg chg="modSp add mod">
        <pc:chgData name="Keshab Sanjel" userId="52218e3c-22bd-4213-ac9d-38dd5fd005d6" providerId="ADAL" clId="{E4B03379-7106-4E59-9014-F55617139F5E}" dt="2021-08-31T08:49:09.174" v="7204" actId="113"/>
        <pc:sldMkLst>
          <pc:docMk/>
          <pc:sldMk cId="560253667" sldId="476"/>
        </pc:sldMkLst>
        <pc:spChg chg="mod">
          <ac:chgData name="Keshab Sanjel" userId="52218e3c-22bd-4213-ac9d-38dd5fd005d6" providerId="ADAL" clId="{E4B03379-7106-4E59-9014-F55617139F5E}" dt="2021-08-31T05:03:56.554" v="4414" actId="20577"/>
          <ac:spMkLst>
            <pc:docMk/>
            <pc:sldMk cId="560253667" sldId="476"/>
            <ac:spMk id="2" creationId="{00000000-0000-0000-0000-000000000000}"/>
          </ac:spMkLst>
        </pc:spChg>
        <pc:spChg chg="mod">
          <ac:chgData name="Keshab Sanjel" userId="52218e3c-22bd-4213-ac9d-38dd5fd005d6" providerId="ADAL" clId="{E4B03379-7106-4E59-9014-F55617139F5E}" dt="2021-08-31T08:49:09.174" v="7204" actId="113"/>
          <ac:spMkLst>
            <pc:docMk/>
            <pc:sldMk cId="560253667" sldId="476"/>
            <ac:spMk id="7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5:03:04.707" v="4358" actId="207"/>
          <ac:graphicFrameMkLst>
            <pc:docMk/>
            <pc:sldMk cId="560253667" sldId="476"/>
            <ac:graphicFrameMk id="4" creationId="{00000000-0000-0000-0000-000000000000}"/>
          </ac:graphicFrameMkLst>
        </pc:graphicFrameChg>
      </pc:sldChg>
      <pc:sldChg chg="modSp add mod">
        <pc:chgData name="Keshab Sanjel" userId="52218e3c-22bd-4213-ac9d-38dd5fd005d6" providerId="ADAL" clId="{E4B03379-7106-4E59-9014-F55617139F5E}" dt="2021-08-31T08:49:15.658" v="7205" actId="113"/>
        <pc:sldMkLst>
          <pc:docMk/>
          <pc:sldMk cId="4255558452" sldId="477"/>
        </pc:sldMkLst>
        <pc:spChg chg="mod">
          <ac:chgData name="Keshab Sanjel" userId="52218e3c-22bd-4213-ac9d-38dd5fd005d6" providerId="ADAL" clId="{E4B03379-7106-4E59-9014-F55617139F5E}" dt="2021-08-31T05:04:06.677" v="4415"/>
          <ac:spMkLst>
            <pc:docMk/>
            <pc:sldMk cId="4255558452" sldId="477"/>
            <ac:spMk id="2" creationId="{00000000-0000-0000-0000-000000000000}"/>
          </ac:spMkLst>
        </pc:spChg>
        <pc:spChg chg="mod">
          <ac:chgData name="Keshab Sanjel" userId="52218e3c-22bd-4213-ac9d-38dd5fd005d6" providerId="ADAL" clId="{E4B03379-7106-4E59-9014-F55617139F5E}" dt="2021-08-31T08:49:15.658" v="7205" actId="113"/>
          <ac:spMkLst>
            <pc:docMk/>
            <pc:sldMk cId="4255558452" sldId="477"/>
            <ac:spMk id="7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5:02:22.523" v="4321" actId="403"/>
          <ac:graphicFrameMkLst>
            <pc:docMk/>
            <pc:sldMk cId="4255558452" sldId="477"/>
            <ac:graphicFrameMk id="4" creationId="{00000000-0000-0000-0000-000000000000}"/>
          </ac:graphicFrameMkLst>
        </pc:graphicFrameChg>
      </pc:sldChg>
      <pc:sldChg chg="addSp delSp modSp add mod">
        <pc:chgData name="Keshab Sanjel" userId="52218e3c-22bd-4213-ac9d-38dd5fd005d6" providerId="ADAL" clId="{E4B03379-7106-4E59-9014-F55617139F5E}" dt="2021-09-01T08:23:44.664" v="11268" actId="20577"/>
        <pc:sldMkLst>
          <pc:docMk/>
          <pc:sldMk cId="3436733038" sldId="478"/>
        </pc:sldMkLst>
        <pc:spChg chg="mod">
          <ac:chgData name="Keshab Sanjel" userId="52218e3c-22bd-4213-ac9d-38dd5fd005d6" providerId="ADAL" clId="{E4B03379-7106-4E59-9014-F55617139F5E}" dt="2021-08-31T06:35:10.463" v="6045" actId="403"/>
          <ac:spMkLst>
            <pc:docMk/>
            <pc:sldMk cId="3436733038" sldId="478"/>
            <ac:spMk id="2" creationId="{00000000-0000-0000-0000-000000000000}"/>
          </ac:spMkLst>
        </pc:spChg>
        <pc:spChg chg="add del mod">
          <ac:chgData name="Keshab Sanjel" userId="52218e3c-22bd-4213-ac9d-38dd5fd005d6" providerId="ADAL" clId="{E4B03379-7106-4E59-9014-F55617139F5E}" dt="2021-09-01T08:23:42.930" v="11267" actId="478"/>
          <ac:spMkLst>
            <pc:docMk/>
            <pc:sldMk cId="3436733038" sldId="478"/>
            <ac:spMk id="7" creationId="{36C37231-1227-4495-A213-3BC6A3A0E775}"/>
          </ac:spMkLst>
        </pc:spChg>
        <pc:graphicFrameChg chg="add del mod modGraphic">
          <ac:chgData name="Keshab Sanjel" userId="52218e3c-22bd-4213-ac9d-38dd5fd005d6" providerId="ADAL" clId="{E4B03379-7106-4E59-9014-F55617139F5E}" dt="2021-09-01T08:23:44.664" v="11268" actId="20577"/>
          <ac:graphicFrameMkLst>
            <pc:docMk/>
            <pc:sldMk cId="3436733038" sldId="478"/>
            <ac:graphicFrameMk id="4" creationId="{00000000-0000-0000-0000-000000000000}"/>
          </ac:graphicFrameMkLst>
        </pc:graphicFrameChg>
        <pc:graphicFrameChg chg="add mod modGraphic">
          <ac:chgData name="Keshab Sanjel" userId="52218e3c-22bd-4213-ac9d-38dd5fd005d6" providerId="ADAL" clId="{E4B03379-7106-4E59-9014-F55617139F5E}" dt="2021-09-01T07:22:17.833" v="11175" actId="14734"/>
          <ac:graphicFrameMkLst>
            <pc:docMk/>
            <pc:sldMk cId="3436733038" sldId="478"/>
            <ac:graphicFrameMk id="5" creationId="{9E4328E8-B1F4-4D37-AA2C-4550C5406D4A}"/>
          </ac:graphicFrameMkLst>
        </pc:graphicFrameChg>
      </pc:sldChg>
      <pc:sldChg chg="modSp add mod ord">
        <pc:chgData name="Keshab Sanjel" userId="52218e3c-22bd-4213-ac9d-38dd5fd005d6" providerId="ADAL" clId="{E4B03379-7106-4E59-9014-F55617139F5E}" dt="2021-09-01T06:25:42.830" v="10922"/>
        <pc:sldMkLst>
          <pc:docMk/>
          <pc:sldMk cId="1476199595" sldId="479"/>
        </pc:sldMkLst>
        <pc:spChg chg="mod">
          <ac:chgData name="Keshab Sanjel" userId="52218e3c-22bd-4213-ac9d-38dd5fd005d6" providerId="ADAL" clId="{E4B03379-7106-4E59-9014-F55617139F5E}" dt="2021-08-31T05:18:44.731" v="4799" actId="403"/>
          <ac:spMkLst>
            <pc:docMk/>
            <pc:sldMk cId="1476199595" sldId="479"/>
            <ac:spMk id="2" creationId="{00000000-0000-0000-0000-000000000000}"/>
          </ac:spMkLst>
        </pc:spChg>
        <pc:spChg chg="mod">
          <ac:chgData name="Keshab Sanjel" userId="52218e3c-22bd-4213-ac9d-38dd5fd005d6" providerId="ADAL" clId="{E4B03379-7106-4E59-9014-F55617139F5E}" dt="2021-08-31T05:18:49.222" v="4800" actId="688"/>
          <ac:spMkLst>
            <pc:docMk/>
            <pc:sldMk cId="1476199595" sldId="479"/>
            <ac:spMk id="5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8-31T05:20:13.641" v="4830" actId="20577"/>
          <ac:graphicFrameMkLst>
            <pc:docMk/>
            <pc:sldMk cId="1476199595" sldId="479"/>
            <ac:graphicFrameMk id="4" creationId="{00000000-0000-0000-0000-000000000000}"/>
          </ac:graphicFrameMkLst>
        </pc:graphicFrameChg>
      </pc:sldChg>
      <pc:sldChg chg="modSp add mod">
        <pc:chgData name="Keshab Sanjel" userId="52218e3c-22bd-4213-ac9d-38dd5fd005d6" providerId="ADAL" clId="{E4B03379-7106-4E59-9014-F55617139F5E}" dt="2021-08-31T05:20:39.832" v="4836" actId="403"/>
        <pc:sldMkLst>
          <pc:docMk/>
          <pc:sldMk cId="1684619474" sldId="480"/>
        </pc:sldMkLst>
        <pc:spChg chg="mod">
          <ac:chgData name="Keshab Sanjel" userId="52218e3c-22bd-4213-ac9d-38dd5fd005d6" providerId="ADAL" clId="{E4B03379-7106-4E59-9014-F55617139F5E}" dt="2021-08-31T05:20:39.832" v="4836" actId="403"/>
          <ac:spMkLst>
            <pc:docMk/>
            <pc:sldMk cId="1684619474" sldId="480"/>
            <ac:spMk id="2" creationId="{00000000-0000-0000-0000-000000000000}"/>
          </ac:spMkLst>
        </pc:spChg>
        <pc:graphicFrameChg chg="modGraphic">
          <ac:chgData name="Keshab Sanjel" userId="52218e3c-22bd-4213-ac9d-38dd5fd005d6" providerId="ADAL" clId="{E4B03379-7106-4E59-9014-F55617139F5E}" dt="2021-08-31T05:20:33.899" v="4835" actId="14734"/>
          <ac:graphicFrameMkLst>
            <pc:docMk/>
            <pc:sldMk cId="1684619474" sldId="480"/>
            <ac:graphicFrameMk id="4" creationId="{00000000-0000-0000-0000-000000000000}"/>
          </ac:graphicFrameMkLst>
        </pc:graphicFrameChg>
      </pc:sldChg>
      <pc:sldChg chg="modSp add mod">
        <pc:chgData name="Keshab Sanjel" userId="52218e3c-22bd-4213-ac9d-38dd5fd005d6" providerId="ADAL" clId="{E4B03379-7106-4E59-9014-F55617139F5E}" dt="2021-08-31T06:36:02.605" v="6096" actId="20577"/>
        <pc:sldMkLst>
          <pc:docMk/>
          <pc:sldMk cId="2849475198" sldId="481"/>
        </pc:sldMkLst>
        <pc:spChg chg="mod">
          <ac:chgData name="Keshab Sanjel" userId="52218e3c-22bd-4213-ac9d-38dd5fd005d6" providerId="ADAL" clId="{E4B03379-7106-4E59-9014-F55617139F5E}" dt="2021-08-31T06:36:02.605" v="6096" actId="20577"/>
          <ac:spMkLst>
            <pc:docMk/>
            <pc:sldMk cId="2849475198" sldId="481"/>
            <ac:spMk id="2" creationId="{00000000-0000-0000-0000-000000000000}"/>
          </ac:spMkLst>
        </pc:spChg>
        <pc:spChg chg="mod">
          <ac:chgData name="Keshab Sanjel" userId="52218e3c-22bd-4213-ac9d-38dd5fd005d6" providerId="ADAL" clId="{E4B03379-7106-4E59-9014-F55617139F5E}" dt="2021-08-31T05:22:35.054" v="4960" actId="404"/>
          <ac:spMkLst>
            <pc:docMk/>
            <pc:sldMk cId="2849475198" sldId="481"/>
            <ac:spMk id="3" creationId="{00000000-0000-0000-0000-000000000000}"/>
          </ac:spMkLst>
        </pc:spChg>
        <pc:graphicFrameChg chg="modGraphic">
          <ac:chgData name="Keshab Sanjel" userId="52218e3c-22bd-4213-ac9d-38dd5fd005d6" providerId="ADAL" clId="{E4B03379-7106-4E59-9014-F55617139F5E}" dt="2021-08-31T05:33:02.138" v="5177" actId="2711"/>
          <ac:graphicFrameMkLst>
            <pc:docMk/>
            <pc:sldMk cId="2849475198" sldId="481"/>
            <ac:graphicFrameMk id="4" creationId="{00000000-0000-0000-0000-000000000000}"/>
          </ac:graphicFrameMkLst>
        </pc:graphicFrameChg>
      </pc:sldChg>
      <pc:sldChg chg="modSp add del mod">
        <pc:chgData name="Keshab Sanjel" userId="52218e3c-22bd-4213-ac9d-38dd5fd005d6" providerId="ADAL" clId="{E4B03379-7106-4E59-9014-F55617139F5E}" dt="2021-08-31T05:27:27.529" v="5084" actId="47"/>
        <pc:sldMkLst>
          <pc:docMk/>
          <pc:sldMk cId="1494969578" sldId="482"/>
        </pc:sldMkLst>
        <pc:spChg chg="mod">
          <ac:chgData name="Keshab Sanjel" userId="52218e3c-22bd-4213-ac9d-38dd5fd005d6" providerId="ADAL" clId="{E4B03379-7106-4E59-9014-F55617139F5E}" dt="2021-08-31T05:23:00.743" v="4962" actId="14100"/>
          <ac:spMkLst>
            <pc:docMk/>
            <pc:sldMk cId="1494969578" sldId="482"/>
            <ac:spMk id="4" creationId="{00000000-0000-0000-0000-000000000000}"/>
          </ac:spMkLst>
        </pc:spChg>
      </pc:sldChg>
      <pc:sldChg chg="modSp add mod">
        <pc:chgData name="Keshab Sanjel" userId="52218e3c-22bd-4213-ac9d-38dd5fd005d6" providerId="ADAL" clId="{E4B03379-7106-4E59-9014-F55617139F5E}" dt="2021-08-31T06:35:22.433" v="6048" actId="20577"/>
        <pc:sldMkLst>
          <pc:docMk/>
          <pc:sldMk cId="3882433202" sldId="486"/>
        </pc:sldMkLst>
        <pc:spChg chg="mod">
          <ac:chgData name="Keshab Sanjel" userId="52218e3c-22bd-4213-ac9d-38dd5fd005d6" providerId="ADAL" clId="{E4B03379-7106-4E59-9014-F55617139F5E}" dt="2021-08-31T06:35:22.433" v="6048" actId="20577"/>
          <ac:spMkLst>
            <pc:docMk/>
            <pc:sldMk cId="3882433202" sldId="486"/>
            <ac:spMk id="3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8-31T05:32:42.637" v="5175" actId="1036"/>
          <ac:graphicFrameMkLst>
            <pc:docMk/>
            <pc:sldMk cId="3882433202" sldId="486"/>
            <ac:graphicFrameMk id="5" creationId="{00000000-0000-0000-0000-000000000000}"/>
          </ac:graphicFrameMkLst>
        </pc:graphicFrameChg>
      </pc:sldChg>
      <pc:sldChg chg="modSp add mod">
        <pc:chgData name="Keshab Sanjel" userId="52218e3c-22bd-4213-ac9d-38dd5fd005d6" providerId="ADAL" clId="{E4B03379-7106-4E59-9014-F55617139F5E}" dt="2021-08-31T05:35:44.713" v="5241" actId="2710"/>
        <pc:sldMkLst>
          <pc:docMk/>
          <pc:sldMk cId="1331352863" sldId="487"/>
        </pc:sldMkLst>
        <pc:spChg chg="mod">
          <ac:chgData name="Keshab Sanjel" userId="52218e3c-22bd-4213-ac9d-38dd5fd005d6" providerId="ADAL" clId="{E4B03379-7106-4E59-9014-F55617139F5E}" dt="2021-08-31T05:35:44.713" v="5241" actId="2710"/>
          <ac:spMkLst>
            <pc:docMk/>
            <pc:sldMk cId="1331352863" sldId="487"/>
            <ac:spMk id="3" creationId="{00000000-0000-0000-0000-000000000000}"/>
          </ac:spMkLst>
        </pc:spChg>
        <pc:graphicFrameChg chg="mod">
          <ac:chgData name="Keshab Sanjel" userId="52218e3c-22bd-4213-ac9d-38dd5fd005d6" providerId="ADAL" clId="{E4B03379-7106-4E59-9014-F55617139F5E}" dt="2021-08-31T05:35:16.264" v="5230" actId="1036"/>
          <ac:graphicFrameMkLst>
            <pc:docMk/>
            <pc:sldMk cId="1331352863" sldId="487"/>
            <ac:graphicFrameMk id="4" creationId="{00000000-0000-0000-0000-000000000000}"/>
          </ac:graphicFrameMkLst>
        </pc:graphicFrameChg>
      </pc:sldChg>
      <pc:sldChg chg="modSp add mod modNotesTx">
        <pc:chgData name="Keshab Sanjel" userId="52218e3c-22bd-4213-ac9d-38dd5fd005d6" providerId="ADAL" clId="{E4B03379-7106-4E59-9014-F55617139F5E}" dt="2021-09-01T08:23:20.559" v="11265" actId="20577"/>
        <pc:sldMkLst>
          <pc:docMk/>
          <pc:sldMk cId="2447445242" sldId="488"/>
        </pc:sldMkLst>
        <pc:spChg chg="mod">
          <ac:chgData name="Keshab Sanjel" userId="52218e3c-22bd-4213-ac9d-38dd5fd005d6" providerId="ADAL" clId="{E4B03379-7106-4E59-9014-F55617139F5E}" dt="2021-08-31T05:35:31.509" v="5239" actId="207"/>
          <ac:spMkLst>
            <pc:docMk/>
            <pc:sldMk cId="2447445242" sldId="488"/>
            <ac:spMk id="3" creationId="{00000000-0000-0000-0000-000000000000}"/>
          </ac:spMkLst>
        </pc:spChg>
      </pc:sldChg>
      <pc:sldChg chg="modSp add mod">
        <pc:chgData name="Keshab Sanjel" userId="52218e3c-22bd-4213-ac9d-38dd5fd005d6" providerId="ADAL" clId="{E4B03379-7106-4E59-9014-F55617139F5E}" dt="2021-09-01T08:22:29.132" v="11180" actId="255"/>
        <pc:sldMkLst>
          <pc:docMk/>
          <pc:sldMk cId="1867808501" sldId="505"/>
        </pc:sldMkLst>
        <pc:spChg chg="mod">
          <ac:chgData name="Keshab Sanjel" userId="52218e3c-22bd-4213-ac9d-38dd5fd005d6" providerId="ADAL" clId="{E4B03379-7106-4E59-9014-F55617139F5E}" dt="2021-08-31T05:34:09.828" v="5208" actId="207"/>
          <ac:spMkLst>
            <pc:docMk/>
            <pc:sldMk cId="1867808501" sldId="505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9-01T08:22:29.132" v="11180" actId="255"/>
          <ac:graphicFrameMkLst>
            <pc:docMk/>
            <pc:sldMk cId="1867808501" sldId="505"/>
            <ac:graphicFrameMk id="4" creationId="{00000000-0000-0000-0000-000000000000}"/>
          </ac:graphicFrameMkLst>
        </pc:graphicFrameChg>
      </pc:sldChg>
      <pc:sldChg chg="modSp add mod ord">
        <pc:chgData name="Keshab Sanjel" userId="52218e3c-22bd-4213-ac9d-38dd5fd005d6" providerId="ADAL" clId="{E4B03379-7106-4E59-9014-F55617139F5E}" dt="2021-08-31T08:50:02.336" v="7207"/>
        <pc:sldMkLst>
          <pc:docMk/>
          <pc:sldMk cId="4294698815" sldId="506"/>
        </pc:sldMkLst>
        <pc:spChg chg="mod">
          <ac:chgData name="Keshab Sanjel" userId="52218e3c-22bd-4213-ac9d-38dd5fd005d6" providerId="ADAL" clId="{E4B03379-7106-4E59-9014-F55617139F5E}" dt="2021-08-31T05:30:39.642" v="5155" actId="207"/>
          <ac:spMkLst>
            <pc:docMk/>
            <pc:sldMk cId="4294698815" sldId="506"/>
            <ac:spMk id="18434" creationId="{00000000-0000-0000-0000-000000000000}"/>
          </ac:spMkLst>
        </pc:spChg>
        <pc:graphicFrameChg chg="modGraphic">
          <ac:chgData name="Keshab Sanjel" userId="52218e3c-22bd-4213-ac9d-38dd5fd005d6" providerId="ADAL" clId="{E4B03379-7106-4E59-9014-F55617139F5E}" dt="2021-08-31T05:24:29.133" v="5006" actId="14734"/>
          <ac:graphicFrameMkLst>
            <pc:docMk/>
            <pc:sldMk cId="4294698815" sldId="506"/>
            <ac:graphicFrameMk id="4" creationId="{00000000-0000-0000-0000-000000000000}"/>
          </ac:graphicFrameMkLst>
        </pc:graphicFrameChg>
      </pc:sldChg>
      <pc:sldChg chg="modSp add del mod">
        <pc:chgData name="Keshab Sanjel" userId="52218e3c-22bd-4213-ac9d-38dd5fd005d6" providerId="ADAL" clId="{E4B03379-7106-4E59-9014-F55617139F5E}" dt="2021-09-01T06:10:56.878" v="10598" actId="255"/>
        <pc:sldMkLst>
          <pc:docMk/>
          <pc:sldMk cId="2092794570" sldId="507"/>
        </pc:sldMkLst>
        <pc:spChg chg="mod">
          <ac:chgData name="Keshab Sanjel" userId="52218e3c-22bd-4213-ac9d-38dd5fd005d6" providerId="ADAL" clId="{E4B03379-7106-4E59-9014-F55617139F5E}" dt="2021-08-31T05:25:25.681" v="5016" actId="207"/>
          <ac:spMkLst>
            <pc:docMk/>
            <pc:sldMk cId="2092794570" sldId="507"/>
            <ac:spMk id="4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9-01T06:10:56.878" v="10598" actId="255"/>
          <ac:graphicFrameMkLst>
            <pc:docMk/>
            <pc:sldMk cId="2092794570" sldId="507"/>
            <ac:graphicFrameMk id="5" creationId="{00000000-0000-0000-0000-000000000000}"/>
          </ac:graphicFrameMkLst>
        </pc:graphicFrameChg>
        <pc:graphicFrameChg chg="mod modGraphic">
          <ac:chgData name="Keshab Sanjel" userId="52218e3c-22bd-4213-ac9d-38dd5fd005d6" providerId="ADAL" clId="{E4B03379-7106-4E59-9014-F55617139F5E}" dt="2021-08-31T05:27:20.252" v="5083" actId="1035"/>
          <ac:graphicFrameMkLst>
            <pc:docMk/>
            <pc:sldMk cId="2092794570" sldId="507"/>
            <ac:graphicFrameMk id="6" creationId="{00000000-0000-0000-0000-000000000000}"/>
          </ac:graphicFrameMkLst>
        </pc:graphicFrameChg>
      </pc:sldChg>
      <pc:sldChg chg="modSp add mod">
        <pc:chgData name="Keshab Sanjel" userId="52218e3c-22bd-4213-ac9d-38dd5fd005d6" providerId="ADAL" clId="{E4B03379-7106-4E59-9014-F55617139F5E}" dt="2021-09-01T04:39:56.104" v="7663" actId="1036"/>
        <pc:sldMkLst>
          <pc:docMk/>
          <pc:sldMk cId="3011904526" sldId="508"/>
        </pc:sldMkLst>
        <pc:spChg chg="mod">
          <ac:chgData name="Keshab Sanjel" userId="52218e3c-22bd-4213-ac9d-38dd5fd005d6" providerId="ADAL" clId="{E4B03379-7106-4E59-9014-F55617139F5E}" dt="2021-08-31T08:42:52.931" v="7111" actId="20577"/>
          <ac:spMkLst>
            <pc:docMk/>
            <pc:sldMk cId="3011904526" sldId="508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9-01T04:39:56.104" v="7663" actId="1036"/>
          <ac:graphicFrameMkLst>
            <pc:docMk/>
            <pc:sldMk cId="3011904526" sldId="508"/>
            <ac:graphicFrameMk id="5" creationId="{00000000-0000-0000-0000-000000000000}"/>
          </ac:graphicFrameMkLst>
        </pc:graphicFrameChg>
      </pc:sldChg>
      <pc:sldChg chg="addSp delSp modSp add del mod">
        <pc:chgData name="Keshab Sanjel" userId="52218e3c-22bd-4213-ac9d-38dd5fd005d6" providerId="ADAL" clId="{E4B03379-7106-4E59-9014-F55617139F5E}" dt="2021-09-01T05:29:39.281" v="9155" actId="47"/>
        <pc:sldMkLst>
          <pc:docMk/>
          <pc:sldMk cId="1621273282" sldId="509"/>
        </pc:sldMkLst>
        <pc:graphicFrameChg chg="del">
          <ac:chgData name="Keshab Sanjel" userId="52218e3c-22bd-4213-ac9d-38dd5fd005d6" providerId="ADAL" clId="{E4B03379-7106-4E59-9014-F55617139F5E}" dt="2021-09-01T05:12:36.473" v="8470" actId="478"/>
          <ac:graphicFrameMkLst>
            <pc:docMk/>
            <pc:sldMk cId="1621273282" sldId="509"/>
            <ac:graphicFrameMk id="3" creationId="{00000000-0000-0000-0000-000000000000}"/>
          </ac:graphicFrameMkLst>
        </pc:graphicFrameChg>
        <pc:graphicFrameChg chg="add mod modGraphic">
          <ac:chgData name="Keshab Sanjel" userId="52218e3c-22bd-4213-ac9d-38dd5fd005d6" providerId="ADAL" clId="{E4B03379-7106-4E59-9014-F55617139F5E}" dt="2021-09-01T05:12:52.892" v="8474" actId="14100"/>
          <ac:graphicFrameMkLst>
            <pc:docMk/>
            <pc:sldMk cId="1621273282" sldId="509"/>
            <ac:graphicFrameMk id="5" creationId="{322C41E3-2F05-4416-913E-0A90A786F851}"/>
          </ac:graphicFrameMkLst>
        </pc:graphicFrameChg>
      </pc:sldChg>
      <pc:sldChg chg="modSp add mod">
        <pc:chgData name="Keshab Sanjel" userId="52218e3c-22bd-4213-ac9d-38dd5fd005d6" providerId="ADAL" clId="{E4B03379-7106-4E59-9014-F55617139F5E}" dt="2021-09-01T08:21:57.295" v="11177" actId="14734"/>
        <pc:sldMkLst>
          <pc:docMk/>
          <pc:sldMk cId="512894820" sldId="510"/>
        </pc:sldMkLst>
        <pc:spChg chg="mod">
          <ac:chgData name="Keshab Sanjel" userId="52218e3c-22bd-4213-ac9d-38dd5fd005d6" providerId="ADAL" clId="{E4B03379-7106-4E59-9014-F55617139F5E}" dt="2021-09-01T05:25:48.448" v="8980"/>
          <ac:spMkLst>
            <pc:docMk/>
            <pc:sldMk cId="512894820" sldId="510"/>
            <ac:spMk id="2" creationId="{00000000-0000-0000-0000-000000000000}"/>
          </ac:spMkLst>
        </pc:spChg>
        <pc:graphicFrameChg chg="modGraphic">
          <ac:chgData name="Keshab Sanjel" userId="52218e3c-22bd-4213-ac9d-38dd5fd005d6" providerId="ADAL" clId="{E4B03379-7106-4E59-9014-F55617139F5E}" dt="2021-09-01T08:21:57.295" v="11177" actId="14734"/>
          <ac:graphicFrameMkLst>
            <pc:docMk/>
            <pc:sldMk cId="512894820" sldId="510"/>
            <ac:graphicFrameMk id="4" creationId="{00000000-0000-0000-0000-000000000000}"/>
          </ac:graphicFrameMkLst>
        </pc:graphicFrameChg>
      </pc:sldChg>
      <pc:sldChg chg="modSp add mod">
        <pc:chgData name="Keshab Sanjel" userId="52218e3c-22bd-4213-ac9d-38dd5fd005d6" providerId="ADAL" clId="{E4B03379-7106-4E59-9014-F55617139F5E}" dt="2021-09-01T07:17:35.117" v="11120" actId="6549"/>
        <pc:sldMkLst>
          <pc:docMk/>
          <pc:sldMk cId="465406066" sldId="511"/>
        </pc:sldMkLst>
        <pc:spChg chg="mod">
          <ac:chgData name="Keshab Sanjel" userId="52218e3c-22bd-4213-ac9d-38dd5fd005d6" providerId="ADAL" clId="{E4B03379-7106-4E59-9014-F55617139F5E}" dt="2021-09-01T05:48:24.092" v="9758" actId="20577"/>
          <ac:spMkLst>
            <pc:docMk/>
            <pc:sldMk cId="465406066" sldId="511"/>
            <ac:spMk id="15362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9-01T07:17:35.117" v="11120" actId="6549"/>
          <ac:graphicFrameMkLst>
            <pc:docMk/>
            <pc:sldMk cId="465406066" sldId="511"/>
            <ac:graphicFrameMk id="3" creationId="{00000000-0000-0000-0000-000000000000}"/>
          </ac:graphicFrameMkLst>
        </pc:graphicFrameChg>
      </pc:sldChg>
      <pc:sldChg chg="addSp delSp modSp add mod">
        <pc:chgData name="Keshab Sanjel" userId="52218e3c-22bd-4213-ac9d-38dd5fd005d6" providerId="ADAL" clId="{E4B03379-7106-4E59-9014-F55617139F5E}" dt="2021-09-01T06:09:47.322" v="10574" actId="403"/>
        <pc:sldMkLst>
          <pc:docMk/>
          <pc:sldMk cId="2881542190" sldId="512"/>
        </pc:sldMkLst>
        <pc:spChg chg="mod">
          <ac:chgData name="Keshab Sanjel" userId="52218e3c-22bd-4213-ac9d-38dd5fd005d6" providerId="ADAL" clId="{E4B03379-7106-4E59-9014-F55617139F5E}" dt="2021-09-01T06:05:24.308" v="10408" actId="20577"/>
          <ac:spMkLst>
            <pc:docMk/>
            <pc:sldMk cId="2881542190" sldId="512"/>
            <ac:spMk id="2" creationId="{00000000-0000-0000-0000-000000000000}"/>
          </ac:spMkLst>
        </pc:spChg>
        <pc:spChg chg="del">
          <ac:chgData name="Keshab Sanjel" userId="52218e3c-22bd-4213-ac9d-38dd5fd005d6" providerId="ADAL" clId="{E4B03379-7106-4E59-9014-F55617139F5E}" dt="2021-09-01T06:00:40.462" v="10165" actId="478"/>
          <ac:spMkLst>
            <pc:docMk/>
            <pc:sldMk cId="2881542190" sldId="512"/>
            <ac:spMk id="3" creationId="{00000000-0000-0000-0000-000000000000}"/>
          </ac:spMkLst>
        </pc:spChg>
        <pc:spChg chg="add del mod">
          <ac:chgData name="Keshab Sanjel" userId="52218e3c-22bd-4213-ac9d-38dd5fd005d6" providerId="ADAL" clId="{E4B03379-7106-4E59-9014-F55617139F5E}" dt="2021-09-01T05:57:32.677" v="9991" actId="478"/>
          <ac:spMkLst>
            <pc:docMk/>
            <pc:sldMk cId="2881542190" sldId="512"/>
            <ac:spMk id="8" creationId="{68DE38FE-3076-44CA-98AD-F3F9C91E530C}"/>
          </ac:spMkLst>
        </pc:spChg>
        <pc:spChg chg="add mod">
          <ac:chgData name="Keshab Sanjel" userId="52218e3c-22bd-4213-ac9d-38dd5fd005d6" providerId="ADAL" clId="{E4B03379-7106-4E59-9014-F55617139F5E}" dt="2021-09-01T06:09:47.322" v="10574" actId="403"/>
          <ac:spMkLst>
            <pc:docMk/>
            <pc:sldMk cId="2881542190" sldId="512"/>
            <ac:spMk id="9" creationId="{9C4BFB48-8F05-472E-9C5D-7E7C4C3F57D9}"/>
          </ac:spMkLst>
        </pc:spChg>
        <pc:graphicFrameChg chg="del">
          <ac:chgData name="Keshab Sanjel" userId="52218e3c-22bd-4213-ac9d-38dd5fd005d6" providerId="ADAL" clId="{E4B03379-7106-4E59-9014-F55617139F5E}" dt="2021-09-01T05:57:29.704" v="9990" actId="478"/>
          <ac:graphicFrameMkLst>
            <pc:docMk/>
            <pc:sldMk cId="2881542190" sldId="512"/>
            <ac:graphicFrameMk id="4" creationId="{00000000-0000-0000-0000-000000000000}"/>
          </ac:graphicFrameMkLst>
        </pc:graphicFrameChg>
        <pc:graphicFrameChg chg="add mod modGraphic">
          <ac:chgData name="Keshab Sanjel" userId="52218e3c-22bd-4213-ac9d-38dd5fd005d6" providerId="ADAL" clId="{E4B03379-7106-4E59-9014-F55617139F5E}" dt="2021-09-01T06:05:33.142" v="10409" actId="207"/>
          <ac:graphicFrameMkLst>
            <pc:docMk/>
            <pc:sldMk cId="2881542190" sldId="512"/>
            <ac:graphicFrameMk id="6" creationId="{F5B1919F-30FC-4BE9-BE97-FEC1348AFD69}"/>
          </ac:graphicFrameMkLst>
        </pc:graphicFrameChg>
      </pc:sldChg>
      <pc:sldChg chg="addSp modSp add mod">
        <pc:chgData name="Keshab Sanjel" userId="52218e3c-22bd-4213-ac9d-38dd5fd005d6" providerId="ADAL" clId="{E4B03379-7106-4E59-9014-F55617139F5E}" dt="2021-09-01T06:10:07.782" v="10586" actId="14100"/>
        <pc:sldMkLst>
          <pc:docMk/>
          <pc:sldMk cId="3170115485" sldId="513"/>
        </pc:sldMkLst>
        <pc:spChg chg="add mod">
          <ac:chgData name="Keshab Sanjel" userId="52218e3c-22bd-4213-ac9d-38dd5fd005d6" providerId="ADAL" clId="{E4B03379-7106-4E59-9014-F55617139F5E}" dt="2021-09-01T06:10:02.568" v="10585" actId="1036"/>
          <ac:spMkLst>
            <pc:docMk/>
            <pc:sldMk cId="3170115485" sldId="513"/>
            <ac:spMk id="7" creationId="{39AE3754-E6D1-41AD-A97B-89E9C85B834B}"/>
          </ac:spMkLst>
        </pc:spChg>
        <pc:graphicFrameChg chg="mod modGraphic">
          <ac:chgData name="Keshab Sanjel" userId="52218e3c-22bd-4213-ac9d-38dd5fd005d6" providerId="ADAL" clId="{E4B03379-7106-4E59-9014-F55617139F5E}" dt="2021-09-01T06:10:07.782" v="10586" actId="14100"/>
          <ac:graphicFrameMkLst>
            <pc:docMk/>
            <pc:sldMk cId="3170115485" sldId="513"/>
            <ac:graphicFrameMk id="6" creationId="{F5B1919F-30FC-4BE9-BE97-FEC1348AFD69}"/>
          </ac:graphicFrameMkLst>
        </pc:graphicFrameChg>
      </pc:sldChg>
      <pc:sldChg chg="add del">
        <pc:chgData name="Keshab Sanjel" userId="52218e3c-22bd-4213-ac9d-38dd5fd005d6" providerId="ADAL" clId="{E4B03379-7106-4E59-9014-F55617139F5E}" dt="2021-09-01T06:00:31.883" v="10162" actId="47"/>
        <pc:sldMkLst>
          <pc:docMk/>
          <pc:sldMk cId="3186201145" sldId="513"/>
        </pc:sldMkLst>
      </pc:sldChg>
      <pc:sldChg chg="modSp add mod">
        <pc:chgData name="Keshab Sanjel" userId="52218e3c-22bd-4213-ac9d-38dd5fd005d6" providerId="ADAL" clId="{E4B03379-7106-4E59-9014-F55617139F5E}" dt="2021-09-01T06:18:43.959" v="10906" actId="14100"/>
        <pc:sldMkLst>
          <pc:docMk/>
          <pc:sldMk cId="316141478" sldId="514"/>
        </pc:sldMkLst>
        <pc:graphicFrameChg chg="mod modGraphic">
          <ac:chgData name="Keshab Sanjel" userId="52218e3c-22bd-4213-ac9d-38dd5fd005d6" providerId="ADAL" clId="{E4B03379-7106-4E59-9014-F55617139F5E}" dt="2021-09-01T06:18:43.959" v="10906" actId="14100"/>
          <ac:graphicFrameMkLst>
            <pc:docMk/>
            <pc:sldMk cId="316141478" sldId="514"/>
            <ac:graphicFrameMk id="4" creationId="{00000000-0000-0000-0000-000000000000}"/>
          </ac:graphicFrameMkLst>
        </pc:graphicFrameChg>
      </pc:sldChg>
      <pc:sldChg chg="modSp add mod">
        <pc:chgData name="Keshab Sanjel" userId="52218e3c-22bd-4213-ac9d-38dd5fd005d6" providerId="ADAL" clId="{E4B03379-7106-4E59-9014-F55617139F5E}" dt="2021-09-01T07:10:03.043" v="11008" actId="20577"/>
        <pc:sldMkLst>
          <pc:docMk/>
          <pc:sldMk cId="3724630866" sldId="515"/>
        </pc:sldMkLst>
        <pc:spChg chg="mod">
          <ac:chgData name="Keshab Sanjel" userId="52218e3c-22bd-4213-ac9d-38dd5fd005d6" providerId="ADAL" clId="{E4B03379-7106-4E59-9014-F55617139F5E}" dt="2021-09-01T07:10:03.043" v="11008" actId="20577"/>
          <ac:spMkLst>
            <pc:docMk/>
            <pc:sldMk cId="3724630866" sldId="515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E4B03379-7106-4E59-9014-F55617139F5E}" dt="2021-09-01T07:08:17.799" v="10985" actId="14734"/>
          <ac:graphicFrameMkLst>
            <pc:docMk/>
            <pc:sldMk cId="3724630866" sldId="515"/>
            <ac:graphicFrameMk id="4" creationId="{00000000-0000-0000-0000-000000000000}"/>
          </ac:graphicFrameMkLst>
        </pc:graphicFrameChg>
      </pc:sldChg>
      <pc:sldMasterChg chg="setBg modSldLayout">
        <pc:chgData name="Keshab Sanjel" userId="52218e3c-22bd-4213-ac9d-38dd5fd005d6" providerId="ADAL" clId="{E4B03379-7106-4E59-9014-F55617139F5E}" dt="2021-08-31T02:41:00.850" v="2924" actId="404"/>
        <pc:sldMasterMkLst>
          <pc:docMk/>
          <pc:sldMasterMk cId="3276794996" sldId="2147483677"/>
        </pc:sldMasterMkLst>
        <pc:sldLayoutChg chg="modSp mod setBg">
          <pc:chgData name="Keshab Sanjel" userId="52218e3c-22bd-4213-ac9d-38dd5fd005d6" providerId="ADAL" clId="{E4B03379-7106-4E59-9014-F55617139F5E}" dt="2021-08-31T02:41:00.850" v="2924" actId="404"/>
          <pc:sldLayoutMkLst>
            <pc:docMk/>
            <pc:sldMasterMk cId="3276794996" sldId="2147483677"/>
            <pc:sldLayoutMk cId="492079408" sldId="2147483679"/>
          </pc:sldLayoutMkLst>
          <pc:spChg chg="mod">
            <ac:chgData name="Keshab Sanjel" userId="52218e3c-22bd-4213-ac9d-38dd5fd005d6" providerId="ADAL" clId="{E4B03379-7106-4E59-9014-F55617139F5E}" dt="2021-08-31T02:41:00.850" v="2924" actId="404"/>
            <ac:spMkLst>
              <pc:docMk/>
              <pc:sldMasterMk cId="3276794996" sldId="2147483677"/>
              <pc:sldLayoutMk cId="492079408" sldId="2147483679"/>
              <ac:spMk id="2" creationId="{00000000-0000-0000-0000-000000000000}"/>
            </ac:spMkLst>
          </pc:spChg>
        </pc:sldLayoutChg>
      </pc:sldMasterChg>
    </pc:docChg>
  </pc:docChgLst>
  <pc:docChgLst>
    <pc:chgData name="Keshab Sanjel" userId="52218e3c-22bd-4213-ac9d-38dd5fd005d6" providerId="ADAL" clId="{823B9DB0-28E8-4CC1-81CB-07BB903D1C22}"/>
    <pc:docChg chg="undo custSel addSld delSld modSld">
      <pc:chgData name="Keshab Sanjel" userId="52218e3c-22bd-4213-ac9d-38dd5fd005d6" providerId="ADAL" clId="{823B9DB0-28E8-4CC1-81CB-07BB903D1C22}" dt="2021-09-04T03:49:23.545" v="900" actId="113"/>
      <pc:docMkLst>
        <pc:docMk/>
      </pc:docMkLst>
      <pc:sldChg chg="modSp mod">
        <pc:chgData name="Keshab Sanjel" userId="52218e3c-22bd-4213-ac9d-38dd5fd005d6" providerId="ADAL" clId="{823B9DB0-28E8-4CC1-81CB-07BB903D1C22}" dt="2021-09-04T03:37:38.065" v="463" actId="1035"/>
        <pc:sldMkLst>
          <pc:docMk/>
          <pc:sldMk cId="3807212857" sldId="256"/>
        </pc:sldMkLst>
        <pc:spChg chg="mod">
          <ac:chgData name="Keshab Sanjel" userId="52218e3c-22bd-4213-ac9d-38dd5fd005d6" providerId="ADAL" clId="{823B9DB0-28E8-4CC1-81CB-07BB903D1C22}" dt="2021-09-04T03:37:30.066" v="442" actId="1035"/>
          <ac:spMkLst>
            <pc:docMk/>
            <pc:sldMk cId="3807212857" sldId="256"/>
            <ac:spMk id="2" creationId="{00000000-0000-0000-0000-000000000000}"/>
          </ac:spMkLst>
        </pc:spChg>
        <pc:spChg chg="mod">
          <ac:chgData name="Keshab Sanjel" userId="52218e3c-22bd-4213-ac9d-38dd5fd005d6" providerId="ADAL" clId="{823B9DB0-28E8-4CC1-81CB-07BB903D1C22}" dt="2021-09-04T03:37:38.065" v="463" actId="1035"/>
          <ac:spMkLst>
            <pc:docMk/>
            <pc:sldMk cId="3807212857" sldId="256"/>
            <ac:spMk id="3" creationId="{00000000-0000-0000-0000-000000000000}"/>
          </ac:spMkLst>
        </pc:spChg>
        <pc:spChg chg="mod">
          <ac:chgData name="Keshab Sanjel" userId="52218e3c-22bd-4213-ac9d-38dd5fd005d6" providerId="ADAL" clId="{823B9DB0-28E8-4CC1-81CB-07BB903D1C22}" dt="2021-09-04T03:37:33.713" v="454" actId="1035"/>
          <ac:spMkLst>
            <pc:docMk/>
            <pc:sldMk cId="3807212857" sldId="256"/>
            <ac:spMk id="4" creationId="{00000000-0000-0000-0000-000000000000}"/>
          </ac:spMkLst>
        </pc:spChg>
      </pc:sldChg>
      <pc:sldChg chg="modSp">
        <pc:chgData name="Keshab Sanjel" userId="52218e3c-22bd-4213-ac9d-38dd5fd005d6" providerId="ADAL" clId="{823B9DB0-28E8-4CC1-81CB-07BB903D1C22}" dt="2021-09-04T03:18:49.602" v="324"/>
        <pc:sldMkLst>
          <pc:docMk/>
          <pc:sldMk cId="3414526552" sldId="291"/>
        </pc:sldMkLst>
        <pc:graphicFrameChg chg="mod">
          <ac:chgData name="Keshab Sanjel" userId="52218e3c-22bd-4213-ac9d-38dd5fd005d6" providerId="ADAL" clId="{823B9DB0-28E8-4CC1-81CB-07BB903D1C22}" dt="2021-09-04T03:18:49.602" v="324"/>
          <ac:graphicFrameMkLst>
            <pc:docMk/>
            <pc:sldMk cId="3414526552" sldId="291"/>
            <ac:graphicFrameMk id="4" creationId="{00000000-0000-0000-0000-000000000000}"/>
          </ac:graphicFrameMkLst>
        </pc:graphicFrameChg>
      </pc:sldChg>
      <pc:sldChg chg="modSp">
        <pc:chgData name="Keshab Sanjel" userId="52218e3c-22bd-4213-ac9d-38dd5fd005d6" providerId="ADAL" clId="{823B9DB0-28E8-4CC1-81CB-07BB903D1C22}" dt="2021-09-04T03:18:33.651" v="323"/>
        <pc:sldMkLst>
          <pc:docMk/>
          <pc:sldMk cId="1396887241" sldId="292"/>
        </pc:sldMkLst>
        <pc:graphicFrameChg chg="mod">
          <ac:chgData name="Keshab Sanjel" userId="52218e3c-22bd-4213-ac9d-38dd5fd005d6" providerId="ADAL" clId="{823B9DB0-28E8-4CC1-81CB-07BB903D1C22}" dt="2021-09-04T03:18:33.651" v="323"/>
          <ac:graphicFrameMkLst>
            <pc:docMk/>
            <pc:sldMk cId="1396887241" sldId="292"/>
            <ac:graphicFrameMk id="4" creationId="{00000000-0000-0000-0000-000000000000}"/>
          </ac:graphicFrameMkLst>
        </pc:graphicFrameChg>
      </pc:sldChg>
      <pc:sldChg chg="modSp">
        <pc:chgData name="Keshab Sanjel" userId="52218e3c-22bd-4213-ac9d-38dd5fd005d6" providerId="ADAL" clId="{823B9DB0-28E8-4CC1-81CB-07BB903D1C22}" dt="2021-09-04T03:16:28.241" v="317"/>
        <pc:sldMkLst>
          <pc:docMk/>
          <pc:sldMk cId="4265615982" sldId="294"/>
        </pc:sldMkLst>
        <pc:graphicFrameChg chg="mod">
          <ac:chgData name="Keshab Sanjel" userId="52218e3c-22bd-4213-ac9d-38dd5fd005d6" providerId="ADAL" clId="{823B9DB0-28E8-4CC1-81CB-07BB903D1C22}" dt="2021-09-04T03:16:28.241" v="317"/>
          <ac:graphicFrameMkLst>
            <pc:docMk/>
            <pc:sldMk cId="4265615982" sldId="294"/>
            <ac:graphicFrameMk id="4" creationId="{00000000-0000-0000-0000-000000000000}"/>
          </ac:graphicFrameMkLst>
        </pc:graphicFrameChg>
      </pc:sldChg>
      <pc:sldChg chg="modSp">
        <pc:chgData name="Keshab Sanjel" userId="52218e3c-22bd-4213-ac9d-38dd5fd005d6" providerId="ADAL" clId="{823B9DB0-28E8-4CC1-81CB-07BB903D1C22}" dt="2021-09-04T03:18:19.154" v="322"/>
        <pc:sldMkLst>
          <pc:docMk/>
          <pc:sldMk cId="383568668" sldId="295"/>
        </pc:sldMkLst>
        <pc:graphicFrameChg chg="mod">
          <ac:chgData name="Keshab Sanjel" userId="52218e3c-22bd-4213-ac9d-38dd5fd005d6" providerId="ADAL" clId="{823B9DB0-28E8-4CC1-81CB-07BB903D1C22}" dt="2021-09-04T03:18:19.154" v="322"/>
          <ac:graphicFrameMkLst>
            <pc:docMk/>
            <pc:sldMk cId="383568668" sldId="295"/>
            <ac:graphicFrameMk id="4" creationId="{00000000-0000-0000-0000-000000000000}"/>
          </ac:graphicFrameMkLst>
        </pc:graphicFrameChg>
      </pc:sldChg>
      <pc:sldChg chg="modSp">
        <pc:chgData name="Keshab Sanjel" userId="52218e3c-22bd-4213-ac9d-38dd5fd005d6" providerId="ADAL" clId="{823B9DB0-28E8-4CC1-81CB-07BB903D1C22}" dt="2021-09-04T03:17:49.428" v="321"/>
        <pc:sldMkLst>
          <pc:docMk/>
          <pc:sldMk cId="1218085680" sldId="296"/>
        </pc:sldMkLst>
        <pc:graphicFrameChg chg="mod">
          <ac:chgData name="Keshab Sanjel" userId="52218e3c-22bd-4213-ac9d-38dd5fd005d6" providerId="ADAL" clId="{823B9DB0-28E8-4CC1-81CB-07BB903D1C22}" dt="2021-09-04T03:17:49.428" v="321"/>
          <ac:graphicFrameMkLst>
            <pc:docMk/>
            <pc:sldMk cId="1218085680" sldId="296"/>
            <ac:graphicFrameMk id="4" creationId="{00000000-0000-0000-0000-000000000000}"/>
          </ac:graphicFrameMkLst>
        </pc:graphicFrameChg>
      </pc:sldChg>
      <pc:sldChg chg="modSp">
        <pc:chgData name="Keshab Sanjel" userId="52218e3c-22bd-4213-ac9d-38dd5fd005d6" providerId="ADAL" clId="{823B9DB0-28E8-4CC1-81CB-07BB903D1C22}" dt="2021-09-04T03:15:31.375" v="314" actId="403"/>
        <pc:sldMkLst>
          <pc:docMk/>
          <pc:sldMk cId="4114587643" sldId="298"/>
        </pc:sldMkLst>
        <pc:graphicFrameChg chg="mod">
          <ac:chgData name="Keshab Sanjel" userId="52218e3c-22bd-4213-ac9d-38dd5fd005d6" providerId="ADAL" clId="{823B9DB0-28E8-4CC1-81CB-07BB903D1C22}" dt="2021-09-04T03:15:31.375" v="314" actId="403"/>
          <ac:graphicFrameMkLst>
            <pc:docMk/>
            <pc:sldMk cId="4114587643" sldId="298"/>
            <ac:graphicFrameMk id="4" creationId="{00000000-0000-0000-0000-000000000000}"/>
          </ac:graphicFrameMkLst>
        </pc:graphicFrameChg>
      </pc:sldChg>
      <pc:sldChg chg="modSp mod">
        <pc:chgData name="Keshab Sanjel" userId="52218e3c-22bd-4213-ac9d-38dd5fd005d6" providerId="ADAL" clId="{823B9DB0-28E8-4CC1-81CB-07BB903D1C22}" dt="2021-09-04T03:23:27.419" v="404" actId="20577"/>
        <pc:sldMkLst>
          <pc:docMk/>
          <pc:sldMk cId="1145050632" sldId="310"/>
        </pc:sldMkLst>
        <pc:graphicFrameChg chg="modGraphic">
          <ac:chgData name="Keshab Sanjel" userId="52218e3c-22bd-4213-ac9d-38dd5fd005d6" providerId="ADAL" clId="{823B9DB0-28E8-4CC1-81CB-07BB903D1C22}" dt="2021-09-04T03:23:27.419" v="404" actId="20577"/>
          <ac:graphicFrameMkLst>
            <pc:docMk/>
            <pc:sldMk cId="1145050632" sldId="310"/>
            <ac:graphicFrameMk id="5" creationId="{00000000-0000-0000-0000-000000000000}"/>
          </ac:graphicFrameMkLst>
        </pc:graphicFrameChg>
      </pc:sldChg>
      <pc:sldChg chg="modSp mod">
        <pc:chgData name="Keshab Sanjel" userId="52218e3c-22bd-4213-ac9d-38dd5fd005d6" providerId="ADAL" clId="{823B9DB0-28E8-4CC1-81CB-07BB903D1C22}" dt="2021-09-04T03:21:18.498" v="370" actId="14100"/>
        <pc:sldMkLst>
          <pc:docMk/>
          <pc:sldMk cId="2811170224" sldId="319"/>
        </pc:sldMkLst>
        <pc:graphicFrameChg chg="mod modGraphic">
          <ac:chgData name="Keshab Sanjel" userId="52218e3c-22bd-4213-ac9d-38dd5fd005d6" providerId="ADAL" clId="{823B9DB0-28E8-4CC1-81CB-07BB903D1C22}" dt="2021-09-04T03:21:18.498" v="370" actId="14100"/>
          <ac:graphicFrameMkLst>
            <pc:docMk/>
            <pc:sldMk cId="2811170224" sldId="319"/>
            <ac:graphicFrameMk id="4" creationId="{00000000-0000-0000-0000-000000000000}"/>
          </ac:graphicFrameMkLst>
        </pc:graphicFrameChg>
      </pc:sldChg>
      <pc:sldChg chg="modSp mod">
        <pc:chgData name="Keshab Sanjel" userId="52218e3c-22bd-4213-ac9d-38dd5fd005d6" providerId="ADAL" clId="{823B9DB0-28E8-4CC1-81CB-07BB903D1C22}" dt="2021-09-04T03:23:18.508" v="386" actId="20577"/>
        <pc:sldMkLst>
          <pc:docMk/>
          <pc:sldMk cId="3087045981" sldId="322"/>
        </pc:sldMkLst>
        <pc:graphicFrameChg chg="modGraphic">
          <ac:chgData name="Keshab Sanjel" userId="52218e3c-22bd-4213-ac9d-38dd5fd005d6" providerId="ADAL" clId="{823B9DB0-28E8-4CC1-81CB-07BB903D1C22}" dt="2021-09-04T03:23:18.508" v="386" actId="20577"/>
          <ac:graphicFrameMkLst>
            <pc:docMk/>
            <pc:sldMk cId="3087045981" sldId="322"/>
            <ac:graphicFrameMk id="5" creationId="{00000000-0000-0000-0000-000000000000}"/>
          </ac:graphicFrameMkLst>
        </pc:graphicFrameChg>
      </pc:sldChg>
      <pc:sldChg chg="modNotesTx">
        <pc:chgData name="Keshab Sanjel" userId="52218e3c-22bd-4213-ac9d-38dd5fd005d6" providerId="ADAL" clId="{823B9DB0-28E8-4CC1-81CB-07BB903D1C22}" dt="2021-09-04T03:00:40.207" v="2"/>
        <pc:sldMkLst>
          <pc:docMk/>
          <pc:sldMk cId="2217033682" sldId="323"/>
        </pc:sldMkLst>
      </pc:sldChg>
      <pc:sldChg chg="addSp delSp modSp new mod">
        <pc:chgData name="Keshab Sanjel" userId="52218e3c-22bd-4213-ac9d-38dd5fd005d6" providerId="ADAL" clId="{823B9DB0-28E8-4CC1-81CB-07BB903D1C22}" dt="2021-09-04T03:17:27.973" v="320"/>
        <pc:sldMkLst>
          <pc:docMk/>
          <pc:sldMk cId="2108990982" sldId="516"/>
        </pc:sldMkLst>
        <pc:spChg chg="mod">
          <ac:chgData name="Keshab Sanjel" userId="52218e3c-22bd-4213-ac9d-38dd5fd005d6" providerId="ADAL" clId="{823B9DB0-28E8-4CC1-81CB-07BB903D1C22}" dt="2021-09-04T03:03:06.991" v="79" actId="20577"/>
          <ac:spMkLst>
            <pc:docMk/>
            <pc:sldMk cId="2108990982" sldId="516"/>
            <ac:spMk id="2" creationId="{8B24B468-5055-4D77-BB74-558182EA661E}"/>
          </ac:spMkLst>
        </pc:spChg>
        <pc:spChg chg="del">
          <ac:chgData name="Keshab Sanjel" userId="52218e3c-22bd-4213-ac9d-38dd5fd005d6" providerId="ADAL" clId="{823B9DB0-28E8-4CC1-81CB-07BB903D1C22}" dt="2021-09-04T03:02:18.276" v="4" actId="478"/>
          <ac:spMkLst>
            <pc:docMk/>
            <pc:sldMk cId="2108990982" sldId="516"/>
            <ac:spMk id="3" creationId="{724EB341-BAD3-4FB0-8A3A-AF9C6FB0F2DE}"/>
          </ac:spMkLst>
        </pc:spChg>
        <pc:spChg chg="add mod">
          <ac:chgData name="Keshab Sanjel" userId="52218e3c-22bd-4213-ac9d-38dd5fd005d6" providerId="ADAL" clId="{823B9DB0-28E8-4CC1-81CB-07BB903D1C22}" dt="2021-09-04T03:12:56.314" v="309" actId="1076"/>
          <ac:spMkLst>
            <pc:docMk/>
            <pc:sldMk cId="2108990982" sldId="516"/>
            <ac:spMk id="11" creationId="{0F644FEE-99CB-4B40-9DA3-49262EAB7B3D}"/>
          </ac:spMkLst>
        </pc:spChg>
        <pc:graphicFrameChg chg="add del mod">
          <ac:chgData name="Keshab Sanjel" userId="52218e3c-22bd-4213-ac9d-38dd5fd005d6" providerId="ADAL" clId="{823B9DB0-28E8-4CC1-81CB-07BB903D1C22}" dt="2021-09-04T03:08:00.964" v="139" actId="478"/>
          <ac:graphicFrameMkLst>
            <pc:docMk/>
            <pc:sldMk cId="2108990982" sldId="516"/>
            <ac:graphicFrameMk id="7" creationId="{53600EA3-676E-41E4-A0DF-C440BA28DCCE}"/>
          </ac:graphicFrameMkLst>
        </pc:graphicFrameChg>
        <pc:graphicFrameChg chg="add mod">
          <ac:chgData name="Keshab Sanjel" userId="52218e3c-22bd-4213-ac9d-38dd5fd005d6" providerId="ADAL" clId="{823B9DB0-28E8-4CC1-81CB-07BB903D1C22}" dt="2021-09-04T03:17:27.973" v="320"/>
          <ac:graphicFrameMkLst>
            <pc:docMk/>
            <pc:sldMk cId="2108990982" sldId="516"/>
            <ac:graphicFrameMk id="10" creationId="{8C880CED-A2A4-4B20-A390-35757C7BB7C8}"/>
          </ac:graphicFrameMkLst>
        </pc:graphicFrameChg>
      </pc:sldChg>
      <pc:sldChg chg="addSp delSp modSp add mod">
        <pc:chgData name="Keshab Sanjel" userId="52218e3c-22bd-4213-ac9d-38dd5fd005d6" providerId="ADAL" clId="{823B9DB0-28E8-4CC1-81CB-07BB903D1C22}" dt="2021-09-04T03:49:13.156" v="899" actId="404"/>
        <pc:sldMkLst>
          <pc:docMk/>
          <pc:sldMk cId="696401263" sldId="517"/>
        </pc:sldMkLst>
        <pc:spChg chg="mod">
          <ac:chgData name="Keshab Sanjel" userId="52218e3c-22bd-4213-ac9d-38dd5fd005d6" providerId="ADAL" clId="{823B9DB0-28E8-4CC1-81CB-07BB903D1C22}" dt="2021-09-04T03:48:14.729" v="893" actId="20577"/>
          <ac:spMkLst>
            <pc:docMk/>
            <pc:sldMk cId="696401263" sldId="517"/>
            <ac:spMk id="2" creationId="{8B24B468-5055-4D77-BB74-558182EA661E}"/>
          </ac:spMkLst>
        </pc:spChg>
        <pc:graphicFrameChg chg="add mod">
          <ac:chgData name="Keshab Sanjel" userId="52218e3c-22bd-4213-ac9d-38dd5fd005d6" providerId="ADAL" clId="{823B9DB0-28E8-4CC1-81CB-07BB903D1C22}" dt="2021-09-04T03:49:13.156" v="899" actId="404"/>
          <ac:graphicFrameMkLst>
            <pc:docMk/>
            <pc:sldMk cId="696401263" sldId="517"/>
            <ac:graphicFrameMk id="6" creationId="{24EBC847-7637-47E4-80F9-5E6E1FAABA00}"/>
          </ac:graphicFrameMkLst>
        </pc:graphicFrameChg>
        <pc:graphicFrameChg chg="del">
          <ac:chgData name="Keshab Sanjel" userId="52218e3c-22bd-4213-ac9d-38dd5fd005d6" providerId="ADAL" clId="{823B9DB0-28E8-4CC1-81CB-07BB903D1C22}" dt="2021-09-04T03:38:29.970" v="469" actId="478"/>
          <ac:graphicFrameMkLst>
            <pc:docMk/>
            <pc:sldMk cId="696401263" sldId="517"/>
            <ac:graphicFrameMk id="10" creationId="{8C880CED-A2A4-4B20-A390-35757C7BB7C8}"/>
          </ac:graphicFrameMkLst>
        </pc:graphicFrameChg>
      </pc:sldChg>
      <pc:sldChg chg="addSp delSp add del mod">
        <pc:chgData name="Keshab Sanjel" userId="52218e3c-22bd-4213-ac9d-38dd5fd005d6" providerId="ADAL" clId="{823B9DB0-28E8-4CC1-81CB-07BB903D1C22}" dt="2021-09-04T03:38:17.205" v="467" actId="2890"/>
        <pc:sldMkLst>
          <pc:docMk/>
          <pc:sldMk cId="2285461986" sldId="517"/>
        </pc:sldMkLst>
        <pc:graphicFrameChg chg="add del">
          <ac:chgData name="Keshab Sanjel" userId="52218e3c-22bd-4213-ac9d-38dd5fd005d6" providerId="ADAL" clId="{823B9DB0-28E8-4CC1-81CB-07BB903D1C22}" dt="2021-09-04T03:38:15.738" v="466" actId="21"/>
          <ac:graphicFrameMkLst>
            <pc:docMk/>
            <pc:sldMk cId="2285461986" sldId="517"/>
            <ac:graphicFrameMk id="4" creationId="{00000000-0000-0000-0000-000000000000}"/>
          </ac:graphicFrameMkLst>
        </pc:graphicFrameChg>
      </pc:sldChg>
      <pc:sldChg chg="addSp delSp modSp add mod">
        <pc:chgData name="Keshab Sanjel" userId="52218e3c-22bd-4213-ac9d-38dd5fd005d6" providerId="ADAL" clId="{823B9DB0-28E8-4CC1-81CB-07BB903D1C22}" dt="2021-09-04T03:49:23.545" v="900" actId="113"/>
        <pc:sldMkLst>
          <pc:docMk/>
          <pc:sldMk cId="374916844" sldId="518"/>
        </pc:sldMkLst>
        <pc:spChg chg="mod">
          <ac:chgData name="Keshab Sanjel" userId="52218e3c-22bd-4213-ac9d-38dd5fd005d6" providerId="ADAL" clId="{823B9DB0-28E8-4CC1-81CB-07BB903D1C22}" dt="2021-09-04T03:47:48.642" v="883" actId="20577"/>
          <ac:spMkLst>
            <pc:docMk/>
            <pc:sldMk cId="374916844" sldId="518"/>
            <ac:spMk id="2" creationId="{8B24B468-5055-4D77-BB74-558182EA661E}"/>
          </ac:spMkLst>
        </pc:spChg>
        <pc:graphicFrameChg chg="del">
          <ac:chgData name="Keshab Sanjel" userId="52218e3c-22bd-4213-ac9d-38dd5fd005d6" providerId="ADAL" clId="{823B9DB0-28E8-4CC1-81CB-07BB903D1C22}" dt="2021-09-04T03:45:16.626" v="758" actId="478"/>
          <ac:graphicFrameMkLst>
            <pc:docMk/>
            <pc:sldMk cId="374916844" sldId="518"/>
            <ac:graphicFrameMk id="6" creationId="{24EBC847-7637-47E4-80F9-5E6E1FAABA00}"/>
          </ac:graphicFrameMkLst>
        </pc:graphicFrameChg>
        <pc:graphicFrameChg chg="add mod">
          <ac:chgData name="Keshab Sanjel" userId="52218e3c-22bd-4213-ac9d-38dd5fd005d6" providerId="ADAL" clId="{823B9DB0-28E8-4CC1-81CB-07BB903D1C22}" dt="2021-09-04T03:49:23.545" v="900" actId="113"/>
          <ac:graphicFrameMkLst>
            <pc:docMk/>
            <pc:sldMk cId="374916844" sldId="518"/>
            <ac:graphicFrameMk id="7" creationId="{E4F0076C-CA9E-4AA6-8AB9-5A16D222E92F}"/>
          </ac:graphicFrameMkLst>
        </pc:graphicFrameChg>
      </pc:sldChg>
    </pc:docChg>
  </pc:docChgLst>
  <pc:docChgLst>
    <pc:chgData name="Keshab Sanjel" userId="52218e3c-22bd-4213-ac9d-38dd5fd005d6" providerId="ADAL" clId="{D17D60C0-A250-4DB3-8370-70953782F2A0}"/>
    <pc:docChg chg="undo custSel addSld delSld modSld sldOrd delMainMaster modShowInfo">
      <pc:chgData name="Keshab Sanjel" userId="52218e3c-22bd-4213-ac9d-38dd5fd005d6" providerId="ADAL" clId="{D17D60C0-A250-4DB3-8370-70953782F2A0}" dt="2022-02-04T06:24:57.063" v="11868" actId="14734"/>
      <pc:docMkLst>
        <pc:docMk/>
      </pc:docMkLst>
      <pc:sldChg chg="modSp mod">
        <pc:chgData name="Keshab Sanjel" userId="52218e3c-22bd-4213-ac9d-38dd5fd005d6" providerId="ADAL" clId="{D17D60C0-A250-4DB3-8370-70953782F2A0}" dt="2022-02-04T04:32:14.648" v="11230" actId="1037"/>
        <pc:sldMkLst>
          <pc:docMk/>
          <pc:sldMk cId="3807212857" sldId="256"/>
        </pc:sldMkLst>
        <pc:spChg chg="mod">
          <ac:chgData name="Keshab Sanjel" userId="52218e3c-22bd-4213-ac9d-38dd5fd005d6" providerId="ADAL" clId="{D17D60C0-A250-4DB3-8370-70953782F2A0}" dt="2022-02-04T04:32:14.648" v="11230" actId="1037"/>
          <ac:spMkLst>
            <pc:docMk/>
            <pc:sldMk cId="3807212857" sldId="256"/>
            <ac:spMk id="2" creationId="{00000000-0000-0000-0000-000000000000}"/>
          </ac:spMkLst>
        </pc:spChg>
        <pc:spChg chg="mod">
          <ac:chgData name="Keshab Sanjel" userId="52218e3c-22bd-4213-ac9d-38dd5fd005d6" providerId="ADAL" clId="{D17D60C0-A250-4DB3-8370-70953782F2A0}" dt="2022-02-02T08:03:50.824" v="128"/>
          <ac:spMkLst>
            <pc:docMk/>
            <pc:sldMk cId="3807212857" sldId="256"/>
            <ac:spMk id="3" creationId="{00000000-0000-0000-0000-000000000000}"/>
          </ac:spMkLst>
        </pc:spChg>
        <pc:spChg chg="mod">
          <ac:chgData name="Keshab Sanjel" userId="52218e3c-22bd-4213-ac9d-38dd5fd005d6" providerId="ADAL" clId="{D17D60C0-A250-4DB3-8370-70953782F2A0}" dt="2022-02-04T04:26:15.018" v="11205" actId="1036"/>
          <ac:spMkLst>
            <pc:docMk/>
            <pc:sldMk cId="3807212857" sldId="256"/>
            <ac:spMk id="4" creationId="{00000000-0000-0000-0000-000000000000}"/>
          </ac:spMkLst>
        </pc:spChg>
      </pc:sldChg>
      <pc:sldChg chg="addSp modSp mod modNotesTx">
        <pc:chgData name="Keshab Sanjel" userId="52218e3c-22bd-4213-ac9d-38dd5fd005d6" providerId="ADAL" clId="{D17D60C0-A250-4DB3-8370-70953782F2A0}" dt="2022-02-04T04:18:39.968" v="11119" actId="207"/>
        <pc:sldMkLst>
          <pc:docMk/>
          <pc:sldMk cId="4086680012" sldId="259"/>
        </pc:sldMkLst>
        <pc:spChg chg="mod">
          <ac:chgData name="Keshab Sanjel" userId="52218e3c-22bd-4213-ac9d-38dd5fd005d6" providerId="ADAL" clId="{D17D60C0-A250-4DB3-8370-70953782F2A0}" dt="2022-02-04T04:18:39.968" v="11119" actId="207"/>
          <ac:spMkLst>
            <pc:docMk/>
            <pc:sldMk cId="4086680012" sldId="259"/>
            <ac:spMk id="2" creationId="{00000000-0000-0000-0000-000000000000}"/>
          </ac:spMkLst>
        </pc:spChg>
        <pc:spChg chg="add mod">
          <ac:chgData name="Keshab Sanjel" userId="52218e3c-22bd-4213-ac9d-38dd5fd005d6" providerId="ADAL" clId="{D17D60C0-A250-4DB3-8370-70953782F2A0}" dt="2022-02-03T08:06:14.135" v="4168" actId="113"/>
          <ac:spMkLst>
            <pc:docMk/>
            <pc:sldMk cId="4086680012" sldId="259"/>
            <ac:spMk id="5" creationId="{27DFA57E-C7FE-4B62-B02B-D28AE6233883}"/>
          </ac:spMkLst>
        </pc:spChg>
        <pc:graphicFrameChg chg="mod modGraphic">
          <ac:chgData name="Keshab Sanjel" userId="52218e3c-22bd-4213-ac9d-38dd5fd005d6" providerId="ADAL" clId="{D17D60C0-A250-4DB3-8370-70953782F2A0}" dt="2022-02-03T08:06:03.199" v="4153" actId="1035"/>
          <ac:graphicFrameMkLst>
            <pc:docMk/>
            <pc:sldMk cId="4086680012" sldId="259"/>
            <ac:graphicFrameMk id="4" creationId="{00000000-0000-0000-0000-000000000000}"/>
          </ac:graphicFrameMkLst>
        </pc:graphicFrameChg>
      </pc:sldChg>
      <pc:sldChg chg="del">
        <pc:chgData name="Keshab Sanjel" userId="52218e3c-22bd-4213-ac9d-38dd5fd005d6" providerId="ADAL" clId="{D17D60C0-A250-4DB3-8370-70953782F2A0}" dt="2022-02-04T03:11:27.975" v="9143" actId="47"/>
        <pc:sldMkLst>
          <pc:docMk/>
          <pc:sldMk cId="2078204942" sldId="263"/>
        </pc:sldMkLst>
      </pc:sldChg>
      <pc:sldChg chg="del">
        <pc:chgData name="Keshab Sanjel" userId="52218e3c-22bd-4213-ac9d-38dd5fd005d6" providerId="ADAL" clId="{D17D60C0-A250-4DB3-8370-70953782F2A0}" dt="2022-02-04T02:04:43.991" v="6965" actId="47"/>
        <pc:sldMkLst>
          <pc:docMk/>
          <pc:sldMk cId="3676301210" sldId="264"/>
        </pc:sldMkLst>
      </pc:sldChg>
      <pc:sldChg chg="del">
        <pc:chgData name="Keshab Sanjel" userId="52218e3c-22bd-4213-ac9d-38dd5fd005d6" providerId="ADAL" clId="{D17D60C0-A250-4DB3-8370-70953782F2A0}" dt="2022-02-04T02:04:20.974" v="6961" actId="47"/>
        <pc:sldMkLst>
          <pc:docMk/>
          <pc:sldMk cId="1543887109" sldId="265"/>
        </pc:sldMkLst>
      </pc:sldChg>
      <pc:sldChg chg="del">
        <pc:chgData name="Keshab Sanjel" userId="52218e3c-22bd-4213-ac9d-38dd5fd005d6" providerId="ADAL" clId="{D17D60C0-A250-4DB3-8370-70953782F2A0}" dt="2022-02-04T02:04:20.974" v="6961" actId="47"/>
        <pc:sldMkLst>
          <pc:docMk/>
          <pc:sldMk cId="1826758045" sldId="267"/>
        </pc:sldMkLst>
      </pc:sldChg>
      <pc:sldChg chg="addSp delSp modSp mod ord modNotesTx">
        <pc:chgData name="Keshab Sanjel" userId="52218e3c-22bd-4213-ac9d-38dd5fd005d6" providerId="ADAL" clId="{D17D60C0-A250-4DB3-8370-70953782F2A0}" dt="2022-02-04T04:47:44.527" v="11658" actId="20577"/>
        <pc:sldMkLst>
          <pc:docMk/>
          <pc:sldMk cId="1747458657" sldId="268"/>
        </pc:sldMkLst>
        <pc:spChg chg="mod">
          <ac:chgData name="Keshab Sanjel" userId="52218e3c-22bd-4213-ac9d-38dd5fd005d6" providerId="ADAL" clId="{D17D60C0-A250-4DB3-8370-70953782F2A0}" dt="2022-02-04T04:20:19.335" v="11136" actId="207"/>
          <ac:spMkLst>
            <pc:docMk/>
            <pc:sldMk cId="1747458657" sldId="268"/>
            <ac:spMk id="2" creationId="{00000000-0000-0000-0000-000000000000}"/>
          </ac:spMkLst>
        </pc:spChg>
        <pc:spChg chg="del mod">
          <ac:chgData name="Keshab Sanjel" userId="52218e3c-22bd-4213-ac9d-38dd5fd005d6" providerId="ADAL" clId="{D17D60C0-A250-4DB3-8370-70953782F2A0}" dt="2022-02-04T02:09:41.315" v="7020" actId="478"/>
          <ac:spMkLst>
            <pc:docMk/>
            <pc:sldMk cId="1747458657" sldId="268"/>
            <ac:spMk id="4" creationId="{00000000-0000-0000-0000-000000000000}"/>
          </ac:spMkLst>
        </pc:spChg>
        <pc:spChg chg="add mod">
          <ac:chgData name="Keshab Sanjel" userId="52218e3c-22bd-4213-ac9d-38dd5fd005d6" providerId="ADAL" clId="{D17D60C0-A250-4DB3-8370-70953782F2A0}" dt="2022-02-04T02:13:04.051" v="7174" actId="207"/>
          <ac:spMkLst>
            <pc:docMk/>
            <pc:sldMk cId="1747458657" sldId="268"/>
            <ac:spMk id="5" creationId="{FB3FA944-A91C-483B-AA21-DC326A0BE60F}"/>
          </ac:spMkLst>
        </pc:spChg>
        <pc:spChg chg="add mod">
          <ac:chgData name="Keshab Sanjel" userId="52218e3c-22bd-4213-ac9d-38dd5fd005d6" providerId="ADAL" clId="{D17D60C0-A250-4DB3-8370-70953782F2A0}" dt="2022-02-04T02:09:38.873" v="7019" actId="1076"/>
          <ac:spMkLst>
            <pc:docMk/>
            <pc:sldMk cId="1747458657" sldId="268"/>
            <ac:spMk id="7" creationId="{F2F4967F-A8C2-4BEC-BC3E-7F5C08C8FBA2}"/>
          </ac:spMkLst>
        </pc:spChg>
        <pc:graphicFrameChg chg="mod">
          <ac:chgData name="Keshab Sanjel" userId="52218e3c-22bd-4213-ac9d-38dd5fd005d6" providerId="ADAL" clId="{D17D60C0-A250-4DB3-8370-70953782F2A0}" dt="2022-02-04T02:11:43.101" v="7041" actId="207"/>
          <ac:graphicFrameMkLst>
            <pc:docMk/>
            <pc:sldMk cId="1747458657" sldId="268"/>
            <ac:graphicFrameMk id="6" creationId="{00000000-0000-0000-0000-000000000000}"/>
          </ac:graphicFrameMkLst>
        </pc:graphicFrameChg>
      </pc:sldChg>
      <pc:sldChg chg="del">
        <pc:chgData name="Keshab Sanjel" userId="52218e3c-22bd-4213-ac9d-38dd5fd005d6" providerId="ADAL" clId="{D17D60C0-A250-4DB3-8370-70953782F2A0}" dt="2022-02-04T02:03:37.963" v="6960" actId="47"/>
        <pc:sldMkLst>
          <pc:docMk/>
          <pc:sldMk cId="1549386640" sldId="269"/>
        </pc:sldMkLst>
      </pc:sldChg>
      <pc:sldChg chg="del">
        <pc:chgData name="Keshab Sanjel" userId="52218e3c-22bd-4213-ac9d-38dd5fd005d6" providerId="ADAL" clId="{D17D60C0-A250-4DB3-8370-70953782F2A0}" dt="2022-02-04T02:03:01.790" v="6959" actId="47"/>
        <pc:sldMkLst>
          <pc:docMk/>
          <pc:sldMk cId="1246447650" sldId="283"/>
        </pc:sldMkLst>
      </pc:sldChg>
      <pc:sldChg chg="del">
        <pc:chgData name="Keshab Sanjel" userId="52218e3c-22bd-4213-ac9d-38dd5fd005d6" providerId="ADAL" clId="{D17D60C0-A250-4DB3-8370-70953782F2A0}" dt="2022-02-04T02:03:37.963" v="6960" actId="47"/>
        <pc:sldMkLst>
          <pc:docMk/>
          <pc:sldMk cId="2156433892" sldId="288"/>
        </pc:sldMkLst>
      </pc:sldChg>
      <pc:sldChg chg="del">
        <pc:chgData name="Keshab Sanjel" userId="52218e3c-22bd-4213-ac9d-38dd5fd005d6" providerId="ADAL" clId="{D17D60C0-A250-4DB3-8370-70953782F2A0}" dt="2022-02-04T02:04:20.974" v="6961" actId="47"/>
        <pc:sldMkLst>
          <pc:docMk/>
          <pc:sldMk cId="1196678118" sldId="289"/>
        </pc:sldMkLst>
      </pc:sldChg>
      <pc:sldChg chg="del">
        <pc:chgData name="Keshab Sanjel" userId="52218e3c-22bd-4213-ac9d-38dd5fd005d6" providerId="ADAL" clId="{D17D60C0-A250-4DB3-8370-70953782F2A0}" dt="2022-02-04T02:03:01.790" v="6959" actId="47"/>
        <pc:sldMkLst>
          <pc:docMk/>
          <pc:sldMk cId="447001474" sldId="290"/>
        </pc:sldMkLst>
      </pc:sldChg>
      <pc:sldChg chg="del">
        <pc:chgData name="Keshab Sanjel" userId="52218e3c-22bd-4213-ac9d-38dd5fd005d6" providerId="ADAL" clId="{D17D60C0-A250-4DB3-8370-70953782F2A0}" dt="2022-02-04T02:03:01.790" v="6959" actId="47"/>
        <pc:sldMkLst>
          <pc:docMk/>
          <pc:sldMk cId="3414526552" sldId="291"/>
        </pc:sldMkLst>
      </pc:sldChg>
      <pc:sldChg chg="del">
        <pc:chgData name="Keshab Sanjel" userId="52218e3c-22bd-4213-ac9d-38dd5fd005d6" providerId="ADAL" clId="{D17D60C0-A250-4DB3-8370-70953782F2A0}" dt="2022-02-04T02:03:01.790" v="6959" actId="47"/>
        <pc:sldMkLst>
          <pc:docMk/>
          <pc:sldMk cId="1396887241" sldId="292"/>
        </pc:sldMkLst>
      </pc:sldChg>
      <pc:sldChg chg="del">
        <pc:chgData name="Keshab Sanjel" userId="52218e3c-22bd-4213-ac9d-38dd5fd005d6" providerId="ADAL" clId="{D17D60C0-A250-4DB3-8370-70953782F2A0}" dt="2022-02-04T02:02:52.443" v="6958" actId="47"/>
        <pc:sldMkLst>
          <pc:docMk/>
          <pc:sldMk cId="1608918126" sldId="293"/>
        </pc:sldMkLst>
      </pc:sldChg>
      <pc:sldChg chg="del">
        <pc:chgData name="Keshab Sanjel" userId="52218e3c-22bd-4213-ac9d-38dd5fd005d6" providerId="ADAL" clId="{D17D60C0-A250-4DB3-8370-70953782F2A0}" dt="2022-02-04T02:02:52.443" v="6958" actId="47"/>
        <pc:sldMkLst>
          <pc:docMk/>
          <pc:sldMk cId="4265615982" sldId="294"/>
        </pc:sldMkLst>
      </pc:sldChg>
      <pc:sldChg chg="del">
        <pc:chgData name="Keshab Sanjel" userId="52218e3c-22bd-4213-ac9d-38dd5fd005d6" providerId="ADAL" clId="{D17D60C0-A250-4DB3-8370-70953782F2A0}" dt="2022-02-04T02:02:52.443" v="6958" actId="47"/>
        <pc:sldMkLst>
          <pc:docMk/>
          <pc:sldMk cId="383568668" sldId="295"/>
        </pc:sldMkLst>
      </pc:sldChg>
      <pc:sldChg chg="modSp add del mod">
        <pc:chgData name="Keshab Sanjel" userId="52218e3c-22bd-4213-ac9d-38dd5fd005d6" providerId="ADAL" clId="{D17D60C0-A250-4DB3-8370-70953782F2A0}" dt="2022-02-04T04:17:41.368" v="11112" actId="47"/>
        <pc:sldMkLst>
          <pc:docMk/>
          <pc:sldMk cId="38487186" sldId="296"/>
        </pc:sldMkLst>
        <pc:spChg chg="mod">
          <ac:chgData name="Keshab Sanjel" userId="52218e3c-22bd-4213-ac9d-38dd5fd005d6" providerId="ADAL" clId="{D17D60C0-A250-4DB3-8370-70953782F2A0}" dt="2022-02-04T03:24:54.096" v="9652" actId="20577"/>
          <ac:spMkLst>
            <pc:docMk/>
            <pc:sldMk cId="38487186" sldId="296"/>
            <ac:spMk id="2" creationId="{00000000-0000-0000-0000-000000000000}"/>
          </ac:spMkLst>
        </pc:spChg>
      </pc:sldChg>
      <pc:sldChg chg="del">
        <pc:chgData name="Keshab Sanjel" userId="52218e3c-22bd-4213-ac9d-38dd5fd005d6" providerId="ADAL" clId="{D17D60C0-A250-4DB3-8370-70953782F2A0}" dt="2022-02-04T02:02:38.658" v="6957" actId="47"/>
        <pc:sldMkLst>
          <pc:docMk/>
          <pc:sldMk cId="1218085680" sldId="296"/>
        </pc:sldMkLst>
      </pc:sldChg>
      <pc:sldChg chg="del">
        <pc:chgData name="Keshab Sanjel" userId="52218e3c-22bd-4213-ac9d-38dd5fd005d6" providerId="ADAL" clId="{D17D60C0-A250-4DB3-8370-70953782F2A0}" dt="2022-02-04T02:02:38.658" v="6957" actId="47"/>
        <pc:sldMkLst>
          <pc:docMk/>
          <pc:sldMk cId="2067086779" sldId="297"/>
        </pc:sldMkLst>
      </pc:sldChg>
      <pc:sldChg chg="del">
        <pc:chgData name="Keshab Sanjel" userId="52218e3c-22bd-4213-ac9d-38dd5fd005d6" providerId="ADAL" clId="{D17D60C0-A250-4DB3-8370-70953782F2A0}" dt="2022-02-04T02:02:31.815" v="6956" actId="47"/>
        <pc:sldMkLst>
          <pc:docMk/>
          <pc:sldMk cId="4114587643" sldId="298"/>
        </pc:sldMkLst>
      </pc:sldChg>
      <pc:sldChg chg="del">
        <pc:chgData name="Keshab Sanjel" userId="52218e3c-22bd-4213-ac9d-38dd5fd005d6" providerId="ADAL" clId="{D17D60C0-A250-4DB3-8370-70953782F2A0}" dt="2022-02-04T02:02:25.376" v="6955" actId="47"/>
        <pc:sldMkLst>
          <pc:docMk/>
          <pc:sldMk cId="2330186267" sldId="299"/>
        </pc:sldMkLst>
      </pc:sldChg>
      <pc:sldChg chg="del">
        <pc:chgData name="Keshab Sanjel" userId="52218e3c-22bd-4213-ac9d-38dd5fd005d6" providerId="ADAL" clId="{D17D60C0-A250-4DB3-8370-70953782F2A0}" dt="2022-02-04T02:02:25.376" v="6955" actId="47"/>
        <pc:sldMkLst>
          <pc:docMk/>
          <pc:sldMk cId="2383872729" sldId="300"/>
        </pc:sldMkLst>
      </pc:sldChg>
      <pc:sldChg chg="del">
        <pc:chgData name="Keshab Sanjel" userId="52218e3c-22bd-4213-ac9d-38dd5fd005d6" providerId="ADAL" clId="{D17D60C0-A250-4DB3-8370-70953782F2A0}" dt="2022-02-04T02:02:20.622" v="6954" actId="47"/>
        <pc:sldMkLst>
          <pc:docMk/>
          <pc:sldMk cId="212410559" sldId="302"/>
        </pc:sldMkLst>
      </pc:sldChg>
      <pc:sldChg chg="del">
        <pc:chgData name="Keshab Sanjel" userId="52218e3c-22bd-4213-ac9d-38dd5fd005d6" providerId="ADAL" clId="{D17D60C0-A250-4DB3-8370-70953782F2A0}" dt="2022-02-04T02:02:25.376" v="6955" actId="47"/>
        <pc:sldMkLst>
          <pc:docMk/>
          <pc:sldMk cId="1720718847" sldId="303"/>
        </pc:sldMkLst>
      </pc:sldChg>
      <pc:sldChg chg="del">
        <pc:chgData name="Keshab Sanjel" userId="52218e3c-22bd-4213-ac9d-38dd5fd005d6" providerId="ADAL" clId="{D17D60C0-A250-4DB3-8370-70953782F2A0}" dt="2022-02-04T02:02:25.376" v="6955" actId="47"/>
        <pc:sldMkLst>
          <pc:docMk/>
          <pc:sldMk cId="3967188159" sldId="304"/>
        </pc:sldMkLst>
      </pc:sldChg>
      <pc:sldChg chg="del">
        <pc:chgData name="Keshab Sanjel" userId="52218e3c-22bd-4213-ac9d-38dd5fd005d6" providerId="ADAL" clId="{D17D60C0-A250-4DB3-8370-70953782F2A0}" dt="2022-02-04T02:01:49.769" v="6950" actId="47"/>
        <pc:sldMkLst>
          <pc:docMk/>
          <pc:sldMk cId="2421633709" sldId="308"/>
        </pc:sldMkLst>
      </pc:sldChg>
      <pc:sldChg chg="del">
        <pc:chgData name="Keshab Sanjel" userId="52218e3c-22bd-4213-ac9d-38dd5fd005d6" providerId="ADAL" clId="{D17D60C0-A250-4DB3-8370-70953782F2A0}" dt="2022-02-04T02:01:45.597" v="6949" actId="47"/>
        <pc:sldMkLst>
          <pc:docMk/>
          <pc:sldMk cId="1145050632" sldId="310"/>
        </pc:sldMkLst>
      </pc:sldChg>
      <pc:sldChg chg="del">
        <pc:chgData name="Keshab Sanjel" userId="52218e3c-22bd-4213-ac9d-38dd5fd005d6" providerId="ADAL" clId="{D17D60C0-A250-4DB3-8370-70953782F2A0}" dt="2022-02-04T02:01:45.597" v="6949" actId="47"/>
        <pc:sldMkLst>
          <pc:docMk/>
          <pc:sldMk cId="1794773567" sldId="311"/>
        </pc:sldMkLst>
      </pc:sldChg>
      <pc:sldChg chg="del">
        <pc:chgData name="Keshab Sanjel" userId="52218e3c-22bd-4213-ac9d-38dd5fd005d6" providerId="ADAL" clId="{D17D60C0-A250-4DB3-8370-70953782F2A0}" dt="2022-02-04T02:01:49.769" v="6950" actId="47"/>
        <pc:sldMkLst>
          <pc:docMk/>
          <pc:sldMk cId="1644099605" sldId="312"/>
        </pc:sldMkLst>
      </pc:sldChg>
      <pc:sldChg chg="modSp mod">
        <pc:chgData name="Keshab Sanjel" userId="52218e3c-22bd-4213-ac9d-38dd5fd005d6" providerId="ADAL" clId="{D17D60C0-A250-4DB3-8370-70953782F2A0}" dt="2022-02-04T04:25:28.221" v="11157" actId="207"/>
        <pc:sldMkLst>
          <pc:docMk/>
          <pc:sldMk cId="398534151" sldId="313"/>
        </pc:sldMkLst>
        <pc:spChg chg="mod">
          <ac:chgData name="Keshab Sanjel" userId="52218e3c-22bd-4213-ac9d-38dd5fd005d6" providerId="ADAL" clId="{D17D60C0-A250-4DB3-8370-70953782F2A0}" dt="2022-02-04T04:25:28.221" v="11157" actId="207"/>
          <ac:spMkLst>
            <pc:docMk/>
            <pc:sldMk cId="398534151" sldId="313"/>
            <ac:spMk id="2" creationId="{00000000-0000-0000-0000-000000000000}"/>
          </ac:spMkLst>
        </pc:spChg>
      </pc:sldChg>
      <pc:sldChg chg="addSp delSp modSp mod modNotesTx">
        <pc:chgData name="Keshab Sanjel" userId="52218e3c-22bd-4213-ac9d-38dd5fd005d6" providerId="ADAL" clId="{D17D60C0-A250-4DB3-8370-70953782F2A0}" dt="2022-02-04T06:20:46.419" v="11777" actId="207"/>
        <pc:sldMkLst>
          <pc:docMk/>
          <pc:sldMk cId="3621682905" sldId="314"/>
        </pc:sldMkLst>
        <pc:spChg chg="mod">
          <ac:chgData name="Keshab Sanjel" userId="52218e3c-22bd-4213-ac9d-38dd5fd005d6" providerId="ADAL" clId="{D17D60C0-A250-4DB3-8370-70953782F2A0}" dt="2022-02-04T04:20:23.303" v="11137" actId="207"/>
          <ac:spMkLst>
            <pc:docMk/>
            <pc:sldMk cId="3621682905" sldId="314"/>
            <ac:spMk id="4" creationId="{8D96ADD3-26A5-4A79-B375-A6D9D4AD1200}"/>
          </ac:spMkLst>
        </pc:spChg>
        <pc:spChg chg="add del mod">
          <ac:chgData name="Keshab Sanjel" userId="52218e3c-22bd-4213-ac9d-38dd5fd005d6" providerId="ADAL" clId="{D17D60C0-A250-4DB3-8370-70953782F2A0}" dt="2022-02-03T15:09:16.955" v="6797" actId="1957"/>
          <ac:spMkLst>
            <pc:docMk/>
            <pc:sldMk cId="3621682905" sldId="314"/>
            <ac:spMk id="6" creationId="{886D0087-BEBC-4796-8432-1FEC09078C0F}"/>
          </ac:spMkLst>
        </pc:spChg>
        <pc:spChg chg="add del mod">
          <ac:chgData name="Keshab Sanjel" userId="52218e3c-22bd-4213-ac9d-38dd5fd005d6" providerId="ADAL" clId="{D17D60C0-A250-4DB3-8370-70953782F2A0}" dt="2022-02-04T02:25:47.182" v="7641" actId="478"/>
          <ac:spMkLst>
            <pc:docMk/>
            <pc:sldMk cId="3621682905" sldId="314"/>
            <ac:spMk id="11" creationId="{08B5B7F2-FC8F-4AE1-96B2-FB7F9C95A1C4}"/>
          </ac:spMkLst>
        </pc:spChg>
        <pc:graphicFrameChg chg="del">
          <ac:chgData name="Keshab Sanjel" userId="52218e3c-22bd-4213-ac9d-38dd5fd005d6" providerId="ADAL" clId="{D17D60C0-A250-4DB3-8370-70953782F2A0}" dt="2022-02-03T15:08:43.922" v="6794" actId="478"/>
          <ac:graphicFrameMkLst>
            <pc:docMk/>
            <pc:sldMk cId="3621682905" sldId="314"/>
            <ac:graphicFrameMk id="5" creationId="{00000000-0000-0000-0000-000000000000}"/>
          </ac:graphicFrameMkLst>
        </pc:graphicFrameChg>
        <pc:graphicFrameChg chg="add del mod">
          <ac:chgData name="Keshab Sanjel" userId="52218e3c-22bd-4213-ac9d-38dd5fd005d6" providerId="ADAL" clId="{D17D60C0-A250-4DB3-8370-70953782F2A0}" dt="2022-02-03T15:20:17.371" v="6948" actId="478"/>
          <ac:graphicFrameMkLst>
            <pc:docMk/>
            <pc:sldMk cId="3621682905" sldId="314"/>
            <ac:graphicFrameMk id="9" creationId="{F5FA2059-33C0-4732-A70B-F2DAB207E17E}"/>
          </ac:graphicFrameMkLst>
        </pc:graphicFrameChg>
        <pc:graphicFrameChg chg="add mod modGraphic">
          <ac:chgData name="Keshab Sanjel" userId="52218e3c-22bd-4213-ac9d-38dd5fd005d6" providerId="ADAL" clId="{D17D60C0-A250-4DB3-8370-70953782F2A0}" dt="2022-02-04T06:20:46.419" v="11777" actId="207"/>
          <ac:graphicFrameMkLst>
            <pc:docMk/>
            <pc:sldMk cId="3621682905" sldId="314"/>
            <ac:graphicFrameMk id="12" creationId="{0E99AD8E-C753-4E35-ACE7-8877200E9426}"/>
          </ac:graphicFrameMkLst>
        </pc:graphicFrameChg>
        <pc:graphicFrameChg chg="add mod modGraphic">
          <ac:chgData name="Keshab Sanjel" userId="52218e3c-22bd-4213-ac9d-38dd5fd005d6" providerId="ADAL" clId="{D17D60C0-A250-4DB3-8370-70953782F2A0}" dt="2022-02-04T02:48:52.984" v="7929" actId="2165"/>
          <ac:graphicFrameMkLst>
            <pc:docMk/>
            <pc:sldMk cId="3621682905" sldId="314"/>
            <ac:graphicFrameMk id="13" creationId="{E82B3F3B-ED6B-49B4-A581-C9DD305BB5E0}"/>
          </ac:graphicFrameMkLst>
        </pc:graphicFrameChg>
        <pc:graphicFrameChg chg="add mod modGraphic">
          <ac:chgData name="Keshab Sanjel" userId="52218e3c-22bd-4213-ac9d-38dd5fd005d6" providerId="ADAL" clId="{D17D60C0-A250-4DB3-8370-70953782F2A0}" dt="2022-02-04T02:49:40.074" v="7931"/>
          <ac:graphicFrameMkLst>
            <pc:docMk/>
            <pc:sldMk cId="3621682905" sldId="314"/>
            <ac:graphicFrameMk id="14" creationId="{E937DAF2-7A51-4BFE-BFCF-B76CDFE99738}"/>
          </ac:graphicFrameMkLst>
        </pc:graphicFrameChg>
      </pc:sldChg>
      <pc:sldChg chg="del">
        <pc:chgData name="Keshab Sanjel" userId="52218e3c-22bd-4213-ac9d-38dd5fd005d6" providerId="ADAL" clId="{D17D60C0-A250-4DB3-8370-70953782F2A0}" dt="2022-02-04T02:03:37.963" v="6960" actId="47"/>
        <pc:sldMkLst>
          <pc:docMk/>
          <pc:sldMk cId="3875631759" sldId="315"/>
        </pc:sldMkLst>
      </pc:sldChg>
      <pc:sldChg chg="del">
        <pc:chgData name="Keshab Sanjel" userId="52218e3c-22bd-4213-ac9d-38dd5fd005d6" providerId="ADAL" clId="{D17D60C0-A250-4DB3-8370-70953782F2A0}" dt="2022-02-04T02:03:01.790" v="6959" actId="47"/>
        <pc:sldMkLst>
          <pc:docMk/>
          <pc:sldMk cId="3402841425" sldId="316"/>
        </pc:sldMkLst>
      </pc:sldChg>
      <pc:sldChg chg="del">
        <pc:chgData name="Keshab Sanjel" userId="52218e3c-22bd-4213-ac9d-38dd5fd005d6" providerId="ADAL" clId="{D17D60C0-A250-4DB3-8370-70953782F2A0}" dt="2022-02-04T02:02:52.443" v="6958" actId="47"/>
        <pc:sldMkLst>
          <pc:docMk/>
          <pc:sldMk cId="3252126004" sldId="317"/>
        </pc:sldMkLst>
      </pc:sldChg>
      <pc:sldChg chg="del">
        <pc:chgData name="Keshab Sanjel" userId="52218e3c-22bd-4213-ac9d-38dd5fd005d6" providerId="ADAL" clId="{D17D60C0-A250-4DB3-8370-70953782F2A0}" dt="2022-02-04T02:02:52.443" v="6958" actId="47"/>
        <pc:sldMkLst>
          <pc:docMk/>
          <pc:sldMk cId="4041956936" sldId="318"/>
        </pc:sldMkLst>
      </pc:sldChg>
      <pc:sldChg chg="del">
        <pc:chgData name="Keshab Sanjel" userId="52218e3c-22bd-4213-ac9d-38dd5fd005d6" providerId="ADAL" clId="{D17D60C0-A250-4DB3-8370-70953782F2A0}" dt="2022-02-04T02:02:31.815" v="6956" actId="47"/>
        <pc:sldMkLst>
          <pc:docMk/>
          <pc:sldMk cId="2811170224" sldId="319"/>
        </pc:sldMkLst>
      </pc:sldChg>
      <pc:sldChg chg="del">
        <pc:chgData name="Keshab Sanjel" userId="52218e3c-22bd-4213-ac9d-38dd5fd005d6" providerId="ADAL" clId="{D17D60C0-A250-4DB3-8370-70953782F2A0}" dt="2022-02-04T02:02:31.815" v="6956" actId="47"/>
        <pc:sldMkLst>
          <pc:docMk/>
          <pc:sldMk cId="225154264" sldId="320"/>
        </pc:sldMkLst>
      </pc:sldChg>
      <pc:sldChg chg="del">
        <pc:chgData name="Keshab Sanjel" userId="52218e3c-22bd-4213-ac9d-38dd5fd005d6" providerId="ADAL" clId="{D17D60C0-A250-4DB3-8370-70953782F2A0}" dt="2022-02-04T02:02:11.197" v="6953" actId="47"/>
        <pc:sldMkLst>
          <pc:docMk/>
          <pc:sldMk cId="1998579478" sldId="321"/>
        </pc:sldMkLst>
      </pc:sldChg>
      <pc:sldChg chg="del">
        <pc:chgData name="Keshab Sanjel" userId="52218e3c-22bd-4213-ac9d-38dd5fd005d6" providerId="ADAL" clId="{D17D60C0-A250-4DB3-8370-70953782F2A0}" dt="2022-02-04T02:01:45.597" v="6949" actId="47"/>
        <pc:sldMkLst>
          <pc:docMk/>
          <pc:sldMk cId="3087045981" sldId="322"/>
        </pc:sldMkLst>
      </pc:sldChg>
      <pc:sldChg chg="del">
        <pc:chgData name="Keshab Sanjel" userId="52218e3c-22bd-4213-ac9d-38dd5fd005d6" providerId="ADAL" clId="{D17D60C0-A250-4DB3-8370-70953782F2A0}" dt="2022-02-04T02:04:28.426" v="6962" actId="47"/>
        <pc:sldMkLst>
          <pc:docMk/>
          <pc:sldMk cId="2217033682" sldId="323"/>
        </pc:sldMkLst>
      </pc:sldChg>
      <pc:sldChg chg="del">
        <pc:chgData name="Keshab Sanjel" userId="52218e3c-22bd-4213-ac9d-38dd5fd005d6" providerId="ADAL" clId="{D17D60C0-A250-4DB3-8370-70953782F2A0}" dt="2022-02-04T02:04:28.426" v="6962" actId="47"/>
        <pc:sldMkLst>
          <pc:docMk/>
          <pc:sldMk cId="3095526080" sldId="324"/>
        </pc:sldMkLst>
      </pc:sldChg>
      <pc:sldChg chg="del">
        <pc:chgData name="Keshab Sanjel" userId="52218e3c-22bd-4213-ac9d-38dd5fd005d6" providerId="ADAL" clId="{D17D60C0-A250-4DB3-8370-70953782F2A0}" dt="2022-02-04T02:04:28.426" v="6962" actId="47"/>
        <pc:sldMkLst>
          <pc:docMk/>
          <pc:sldMk cId="1788472961" sldId="325"/>
        </pc:sldMkLst>
      </pc:sldChg>
      <pc:sldChg chg="del">
        <pc:chgData name="Keshab Sanjel" userId="52218e3c-22bd-4213-ac9d-38dd5fd005d6" providerId="ADAL" clId="{D17D60C0-A250-4DB3-8370-70953782F2A0}" dt="2022-02-04T02:02:11.197" v="6953" actId="47"/>
        <pc:sldMkLst>
          <pc:docMk/>
          <pc:sldMk cId="1180509051" sldId="327"/>
        </pc:sldMkLst>
      </pc:sldChg>
      <pc:sldChg chg="del">
        <pc:chgData name="Keshab Sanjel" userId="52218e3c-22bd-4213-ac9d-38dd5fd005d6" providerId="ADAL" clId="{D17D60C0-A250-4DB3-8370-70953782F2A0}" dt="2022-02-04T02:02:20.622" v="6954" actId="47"/>
        <pc:sldMkLst>
          <pc:docMk/>
          <pc:sldMk cId="1230822132" sldId="328"/>
        </pc:sldMkLst>
      </pc:sldChg>
      <pc:sldChg chg="del">
        <pc:chgData name="Keshab Sanjel" userId="52218e3c-22bd-4213-ac9d-38dd5fd005d6" providerId="ADAL" clId="{D17D60C0-A250-4DB3-8370-70953782F2A0}" dt="2022-02-04T02:02:03.574" v="6952" actId="47"/>
        <pc:sldMkLst>
          <pc:docMk/>
          <pc:sldMk cId="1551695393" sldId="329"/>
        </pc:sldMkLst>
      </pc:sldChg>
      <pc:sldChg chg="modSp mod">
        <pc:chgData name="Keshab Sanjel" userId="52218e3c-22bd-4213-ac9d-38dd5fd005d6" providerId="ADAL" clId="{D17D60C0-A250-4DB3-8370-70953782F2A0}" dt="2022-02-04T04:17:31.018" v="11111" actId="207"/>
        <pc:sldMkLst>
          <pc:docMk/>
          <pc:sldMk cId="1960216299" sldId="351"/>
        </pc:sldMkLst>
        <pc:spChg chg="mod">
          <ac:chgData name="Keshab Sanjel" userId="52218e3c-22bd-4213-ac9d-38dd5fd005d6" providerId="ADAL" clId="{D17D60C0-A250-4DB3-8370-70953782F2A0}" dt="2022-02-04T04:17:31.018" v="11111" actId="207"/>
          <ac:spMkLst>
            <pc:docMk/>
            <pc:sldMk cId="1960216299" sldId="351"/>
            <ac:spMk id="7170" creationId="{00000000-0000-0000-0000-000000000000}"/>
          </ac:spMkLst>
        </pc:spChg>
      </pc:sldChg>
      <pc:sldChg chg="del">
        <pc:chgData name="Keshab Sanjel" userId="52218e3c-22bd-4213-ac9d-38dd5fd005d6" providerId="ADAL" clId="{D17D60C0-A250-4DB3-8370-70953782F2A0}" dt="2022-02-04T03:11:44.468" v="9144" actId="47"/>
        <pc:sldMkLst>
          <pc:docMk/>
          <pc:sldMk cId="2029338662" sldId="352"/>
        </pc:sldMkLst>
      </pc:sldChg>
      <pc:sldChg chg="del">
        <pc:chgData name="Keshab Sanjel" userId="52218e3c-22bd-4213-ac9d-38dd5fd005d6" providerId="ADAL" clId="{D17D60C0-A250-4DB3-8370-70953782F2A0}" dt="2022-02-04T02:04:43.991" v="6965" actId="47"/>
        <pc:sldMkLst>
          <pc:docMk/>
          <pc:sldMk cId="296124105" sldId="353"/>
        </pc:sldMkLst>
      </pc:sldChg>
      <pc:sldChg chg="del">
        <pc:chgData name="Keshab Sanjel" userId="52218e3c-22bd-4213-ac9d-38dd5fd005d6" providerId="ADAL" clId="{D17D60C0-A250-4DB3-8370-70953782F2A0}" dt="2022-02-04T02:04:36.804" v="6964" actId="47"/>
        <pc:sldMkLst>
          <pc:docMk/>
          <pc:sldMk cId="1667098148" sldId="355"/>
        </pc:sldMkLst>
      </pc:sldChg>
      <pc:sldChg chg="del">
        <pc:chgData name="Keshab Sanjel" userId="52218e3c-22bd-4213-ac9d-38dd5fd005d6" providerId="ADAL" clId="{D17D60C0-A250-4DB3-8370-70953782F2A0}" dt="2022-02-04T02:04:36.804" v="6964" actId="47"/>
        <pc:sldMkLst>
          <pc:docMk/>
          <pc:sldMk cId="1530654829" sldId="356"/>
        </pc:sldMkLst>
      </pc:sldChg>
      <pc:sldChg chg="del">
        <pc:chgData name="Keshab Sanjel" userId="52218e3c-22bd-4213-ac9d-38dd5fd005d6" providerId="ADAL" clId="{D17D60C0-A250-4DB3-8370-70953782F2A0}" dt="2022-02-04T02:04:36.804" v="6964" actId="47"/>
        <pc:sldMkLst>
          <pc:docMk/>
          <pc:sldMk cId="245505501" sldId="357"/>
        </pc:sldMkLst>
      </pc:sldChg>
      <pc:sldChg chg="addSp modSp add mod">
        <pc:chgData name="Keshab Sanjel" userId="52218e3c-22bd-4213-ac9d-38dd5fd005d6" providerId="ADAL" clId="{D17D60C0-A250-4DB3-8370-70953782F2A0}" dt="2022-02-04T04:23:20.687" v="11143"/>
        <pc:sldMkLst>
          <pc:docMk/>
          <pc:sldMk cId="1787222639" sldId="377"/>
        </pc:sldMkLst>
        <pc:spChg chg="mod">
          <ac:chgData name="Keshab Sanjel" userId="52218e3c-22bd-4213-ac9d-38dd5fd005d6" providerId="ADAL" clId="{D17D60C0-A250-4DB3-8370-70953782F2A0}" dt="2022-02-04T04:22:21.768" v="11141"/>
          <ac:spMkLst>
            <pc:docMk/>
            <pc:sldMk cId="1787222639" sldId="377"/>
            <ac:spMk id="2" creationId="{975A03E0-9A57-4BC7-A14F-7201EDB069AF}"/>
          </ac:spMkLst>
        </pc:spChg>
        <pc:spChg chg="add mod">
          <ac:chgData name="Keshab Sanjel" userId="52218e3c-22bd-4213-ac9d-38dd5fd005d6" providerId="ADAL" clId="{D17D60C0-A250-4DB3-8370-70953782F2A0}" dt="2022-02-04T02:23:43.425" v="7637" actId="1076"/>
          <ac:spMkLst>
            <pc:docMk/>
            <pc:sldMk cId="1787222639" sldId="377"/>
            <ac:spMk id="3" creationId="{2ECA4422-F601-4D2D-AA40-AE8E0948929B}"/>
          </ac:spMkLst>
        </pc:spChg>
        <pc:graphicFrameChg chg="mod modGraphic">
          <ac:chgData name="Keshab Sanjel" userId="52218e3c-22bd-4213-ac9d-38dd5fd005d6" providerId="ADAL" clId="{D17D60C0-A250-4DB3-8370-70953782F2A0}" dt="2022-02-04T04:23:20.687" v="11143"/>
          <ac:graphicFrameMkLst>
            <pc:docMk/>
            <pc:sldMk cId="1787222639" sldId="377"/>
            <ac:graphicFrameMk id="6" creationId="{48E712E6-5E40-44E1-A4FD-F6D8F2B34E0A}"/>
          </ac:graphicFrameMkLst>
        </pc:graphicFrameChg>
      </pc:sldChg>
      <pc:sldChg chg="del">
        <pc:chgData name="Keshab Sanjel" userId="52218e3c-22bd-4213-ac9d-38dd5fd005d6" providerId="ADAL" clId="{D17D60C0-A250-4DB3-8370-70953782F2A0}" dt="2022-02-04T02:04:31.912" v="6963" actId="47"/>
        <pc:sldMkLst>
          <pc:docMk/>
          <pc:sldMk cId="2519196068" sldId="474"/>
        </pc:sldMkLst>
      </pc:sldChg>
      <pc:sldChg chg="del">
        <pc:chgData name="Keshab Sanjel" userId="52218e3c-22bd-4213-ac9d-38dd5fd005d6" providerId="ADAL" clId="{D17D60C0-A250-4DB3-8370-70953782F2A0}" dt="2022-02-04T02:04:31.912" v="6963" actId="47"/>
        <pc:sldMkLst>
          <pc:docMk/>
          <pc:sldMk cId="191087056" sldId="475"/>
        </pc:sldMkLst>
      </pc:sldChg>
      <pc:sldChg chg="del">
        <pc:chgData name="Keshab Sanjel" userId="52218e3c-22bd-4213-ac9d-38dd5fd005d6" providerId="ADAL" clId="{D17D60C0-A250-4DB3-8370-70953782F2A0}" dt="2022-02-04T02:02:20.622" v="6954" actId="47"/>
        <pc:sldMkLst>
          <pc:docMk/>
          <pc:sldMk cId="560253667" sldId="476"/>
        </pc:sldMkLst>
      </pc:sldChg>
      <pc:sldChg chg="del">
        <pc:chgData name="Keshab Sanjel" userId="52218e3c-22bd-4213-ac9d-38dd5fd005d6" providerId="ADAL" clId="{D17D60C0-A250-4DB3-8370-70953782F2A0}" dt="2022-02-04T02:02:20.622" v="6954" actId="47"/>
        <pc:sldMkLst>
          <pc:docMk/>
          <pc:sldMk cId="4255558452" sldId="477"/>
        </pc:sldMkLst>
      </pc:sldChg>
      <pc:sldChg chg="del">
        <pc:chgData name="Keshab Sanjel" userId="52218e3c-22bd-4213-ac9d-38dd5fd005d6" providerId="ADAL" clId="{D17D60C0-A250-4DB3-8370-70953782F2A0}" dt="2022-02-04T02:02:11.197" v="6953" actId="47"/>
        <pc:sldMkLst>
          <pc:docMk/>
          <pc:sldMk cId="3436733038" sldId="478"/>
        </pc:sldMkLst>
      </pc:sldChg>
      <pc:sldChg chg="del">
        <pc:chgData name="Keshab Sanjel" userId="52218e3c-22bd-4213-ac9d-38dd5fd005d6" providerId="ADAL" clId="{D17D60C0-A250-4DB3-8370-70953782F2A0}" dt="2022-02-04T02:02:20.622" v="6954" actId="47"/>
        <pc:sldMkLst>
          <pc:docMk/>
          <pc:sldMk cId="1476199595" sldId="479"/>
        </pc:sldMkLst>
      </pc:sldChg>
      <pc:sldChg chg="del">
        <pc:chgData name="Keshab Sanjel" userId="52218e3c-22bd-4213-ac9d-38dd5fd005d6" providerId="ADAL" clId="{D17D60C0-A250-4DB3-8370-70953782F2A0}" dt="2022-02-04T02:02:11.197" v="6953" actId="47"/>
        <pc:sldMkLst>
          <pc:docMk/>
          <pc:sldMk cId="1684619474" sldId="480"/>
        </pc:sldMkLst>
      </pc:sldChg>
      <pc:sldChg chg="del">
        <pc:chgData name="Keshab Sanjel" userId="52218e3c-22bd-4213-ac9d-38dd5fd005d6" providerId="ADAL" clId="{D17D60C0-A250-4DB3-8370-70953782F2A0}" dt="2022-02-04T02:01:57.281" v="6951" actId="47"/>
        <pc:sldMkLst>
          <pc:docMk/>
          <pc:sldMk cId="2849475198" sldId="481"/>
        </pc:sldMkLst>
      </pc:sldChg>
      <pc:sldChg chg="del">
        <pc:chgData name="Keshab Sanjel" userId="52218e3c-22bd-4213-ac9d-38dd5fd005d6" providerId="ADAL" clId="{D17D60C0-A250-4DB3-8370-70953782F2A0}" dt="2022-02-04T02:02:03.574" v="6952" actId="47"/>
        <pc:sldMkLst>
          <pc:docMk/>
          <pc:sldMk cId="3882433202" sldId="486"/>
        </pc:sldMkLst>
      </pc:sldChg>
      <pc:sldChg chg="del">
        <pc:chgData name="Keshab Sanjel" userId="52218e3c-22bd-4213-ac9d-38dd5fd005d6" providerId="ADAL" clId="{D17D60C0-A250-4DB3-8370-70953782F2A0}" dt="2022-02-04T02:02:03.574" v="6952" actId="47"/>
        <pc:sldMkLst>
          <pc:docMk/>
          <pc:sldMk cId="1331352863" sldId="487"/>
        </pc:sldMkLst>
      </pc:sldChg>
      <pc:sldChg chg="del">
        <pc:chgData name="Keshab Sanjel" userId="52218e3c-22bd-4213-ac9d-38dd5fd005d6" providerId="ADAL" clId="{D17D60C0-A250-4DB3-8370-70953782F2A0}" dt="2022-02-04T02:02:03.574" v="6952" actId="47"/>
        <pc:sldMkLst>
          <pc:docMk/>
          <pc:sldMk cId="2447445242" sldId="488"/>
        </pc:sldMkLst>
      </pc:sldChg>
      <pc:sldChg chg="del">
        <pc:chgData name="Keshab Sanjel" userId="52218e3c-22bd-4213-ac9d-38dd5fd005d6" providerId="ADAL" clId="{D17D60C0-A250-4DB3-8370-70953782F2A0}" dt="2022-02-04T02:01:57.281" v="6951" actId="47"/>
        <pc:sldMkLst>
          <pc:docMk/>
          <pc:sldMk cId="1867808501" sldId="505"/>
        </pc:sldMkLst>
      </pc:sldChg>
      <pc:sldChg chg="del">
        <pc:chgData name="Keshab Sanjel" userId="52218e3c-22bd-4213-ac9d-38dd5fd005d6" providerId="ADAL" clId="{D17D60C0-A250-4DB3-8370-70953782F2A0}" dt="2022-02-04T02:01:57.281" v="6951" actId="47"/>
        <pc:sldMkLst>
          <pc:docMk/>
          <pc:sldMk cId="4294698815" sldId="506"/>
        </pc:sldMkLst>
      </pc:sldChg>
      <pc:sldChg chg="del">
        <pc:chgData name="Keshab Sanjel" userId="52218e3c-22bd-4213-ac9d-38dd5fd005d6" providerId="ADAL" clId="{D17D60C0-A250-4DB3-8370-70953782F2A0}" dt="2022-02-04T02:01:49.769" v="6950" actId="47"/>
        <pc:sldMkLst>
          <pc:docMk/>
          <pc:sldMk cId="2092794570" sldId="507"/>
        </pc:sldMkLst>
      </pc:sldChg>
      <pc:sldChg chg="del">
        <pc:chgData name="Keshab Sanjel" userId="52218e3c-22bd-4213-ac9d-38dd5fd005d6" providerId="ADAL" clId="{D17D60C0-A250-4DB3-8370-70953782F2A0}" dt="2022-02-04T02:04:43.991" v="6965" actId="47"/>
        <pc:sldMkLst>
          <pc:docMk/>
          <pc:sldMk cId="3011904526" sldId="508"/>
        </pc:sldMkLst>
      </pc:sldChg>
      <pc:sldChg chg="del">
        <pc:chgData name="Keshab Sanjel" userId="52218e3c-22bd-4213-ac9d-38dd5fd005d6" providerId="ADAL" clId="{D17D60C0-A250-4DB3-8370-70953782F2A0}" dt="2022-02-04T02:01:45.597" v="6949" actId="47"/>
        <pc:sldMkLst>
          <pc:docMk/>
          <pc:sldMk cId="512894820" sldId="510"/>
        </pc:sldMkLst>
      </pc:sldChg>
      <pc:sldChg chg="del">
        <pc:chgData name="Keshab Sanjel" userId="52218e3c-22bd-4213-ac9d-38dd5fd005d6" providerId="ADAL" clId="{D17D60C0-A250-4DB3-8370-70953782F2A0}" dt="2022-02-04T02:04:31.912" v="6963" actId="47"/>
        <pc:sldMkLst>
          <pc:docMk/>
          <pc:sldMk cId="465406066" sldId="511"/>
        </pc:sldMkLst>
      </pc:sldChg>
      <pc:sldChg chg="del">
        <pc:chgData name="Keshab Sanjel" userId="52218e3c-22bd-4213-ac9d-38dd5fd005d6" providerId="ADAL" clId="{D17D60C0-A250-4DB3-8370-70953782F2A0}" dt="2022-02-04T02:01:57.281" v="6951" actId="47"/>
        <pc:sldMkLst>
          <pc:docMk/>
          <pc:sldMk cId="2881542190" sldId="512"/>
        </pc:sldMkLst>
      </pc:sldChg>
      <pc:sldChg chg="del">
        <pc:chgData name="Keshab Sanjel" userId="52218e3c-22bd-4213-ac9d-38dd5fd005d6" providerId="ADAL" clId="{D17D60C0-A250-4DB3-8370-70953782F2A0}" dt="2022-02-04T02:01:49.769" v="6950" actId="47"/>
        <pc:sldMkLst>
          <pc:docMk/>
          <pc:sldMk cId="3170115485" sldId="513"/>
        </pc:sldMkLst>
      </pc:sldChg>
      <pc:sldChg chg="addSp delSp modSp mod modNotesTx">
        <pc:chgData name="Keshab Sanjel" userId="52218e3c-22bd-4213-ac9d-38dd5fd005d6" providerId="ADAL" clId="{D17D60C0-A250-4DB3-8370-70953782F2A0}" dt="2022-02-04T04:46:36.058" v="11645"/>
        <pc:sldMkLst>
          <pc:docMk/>
          <pc:sldMk cId="316141478" sldId="514"/>
        </pc:sldMkLst>
        <pc:spChg chg="mod">
          <ac:chgData name="Keshab Sanjel" userId="52218e3c-22bd-4213-ac9d-38dd5fd005d6" providerId="ADAL" clId="{D17D60C0-A250-4DB3-8370-70953782F2A0}" dt="2022-02-04T04:42:34.214" v="11487" actId="115"/>
          <ac:spMkLst>
            <pc:docMk/>
            <pc:sldMk cId="316141478" sldId="514"/>
            <ac:spMk id="2" creationId="{00000000-0000-0000-0000-000000000000}"/>
          </ac:spMkLst>
        </pc:spChg>
        <pc:spChg chg="add del mod">
          <ac:chgData name="Keshab Sanjel" userId="52218e3c-22bd-4213-ac9d-38dd5fd005d6" providerId="ADAL" clId="{D17D60C0-A250-4DB3-8370-70953782F2A0}" dt="2022-02-02T15:07:22.436" v="1528" actId="478"/>
          <ac:spMkLst>
            <pc:docMk/>
            <pc:sldMk cId="316141478" sldId="514"/>
            <ac:spMk id="7" creationId="{73F020BA-5D1B-4D64-8106-0B29A9719E2B}"/>
          </ac:spMkLst>
        </pc:spChg>
        <pc:graphicFrameChg chg="del">
          <ac:chgData name="Keshab Sanjel" userId="52218e3c-22bd-4213-ac9d-38dd5fd005d6" providerId="ADAL" clId="{D17D60C0-A250-4DB3-8370-70953782F2A0}" dt="2022-02-02T15:07:20.293" v="1527" actId="478"/>
          <ac:graphicFrameMkLst>
            <pc:docMk/>
            <pc:sldMk cId="316141478" sldId="514"/>
            <ac:graphicFrameMk id="4" creationId="{00000000-0000-0000-0000-000000000000}"/>
          </ac:graphicFrameMkLst>
        </pc:graphicFrameChg>
        <pc:graphicFrameChg chg="add del mod">
          <ac:chgData name="Keshab Sanjel" userId="52218e3c-22bd-4213-ac9d-38dd5fd005d6" providerId="ADAL" clId="{D17D60C0-A250-4DB3-8370-70953782F2A0}" dt="2022-02-02T15:10:28.684" v="1531" actId="478"/>
          <ac:graphicFrameMkLst>
            <pc:docMk/>
            <pc:sldMk cId="316141478" sldId="514"/>
            <ac:graphicFrameMk id="5" creationId="{3AFF911B-5A0B-4134-BE25-5C2A20502794}"/>
          </ac:graphicFrameMkLst>
        </pc:graphicFrameChg>
        <pc:graphicFrameChg chg="add mod modGraphic">
          <ac:chgData name="Keshab Sanjel" userId="52218e3c-22bd-4213-ac9d-38dd5fd005d6" providerId="ADAL" clId="{D17D60C0-A250-4DB3-8370-70953782F2A0}" dt="2022-02-03T09:49:54.388" v="5237" actId="6549"/>
          <ac:graphicFrameMkLst>
            <pc:docMk/>
            <pc:sldMk cId="316141478" sldId="514"/>
            <ac:graphicFrameMk id="8" creationId="{94C18C3F-FE16-4AF4-BBCC-86A4202A8E3A}"/>
          </ac:graphicFrameMkLst>
        </pc:graphicFrameChg>
      </pc:sldChg>
      <pc:sldChg chg="del">
        <pc:chgData name="Keshab Sanjel" userId="52218e3c-22bd-4213-ac9d-38dd5fd005d6" providerId="ADAL" clId="{D17D60C0-A250-4DB3-8370-70953782F2A0}" dt="2022-02-04T02:04:43.991" v="6965" actId="47"/>
        <pc:sldMkLst>
          <pc:docMk/>
          <pc:sldMk cId="3724630866" sldId="515"/>
        </pc:sldMkLst>
      </pc:sldChg>
      <pc:sldChg chg="del">
        <pc:chgData name="Keshab Sanjel" userId="52218e3c-22bd-4213-ac9d-38dd5fd005d6" providerId="ADAL" clId="{D17D60C0-A250-4DB3-8370-70953782F2A0}" dt="2022-02-04T02:02:38.658" v="6957" actId="47"/>
        <pc:sldMkLst>
          <pc:docMk/>
          <pc:sldMk cId="2108990982" sldId="516"/>
        </pc:sldMkLst>
      </pc:sldChg>
      <pc:sldChg chg="del">
        <pc:chgData name="Keshab Sanjel" userId="52218e3c-22bd-4213-ac9d-38dd5fd005d6" providerId="ADAL" clId="{D17D60C0-A250-4DB3-8370-70953782F2A0}" dt="2022-02-04T02:02:38.658" v="6957" actId="47"/>
        <pc:sldMkLst>
          <pc:docMk/>
          <pc:sldMk cId="696401263" sldId="517"/>
        </pc:sldMkLst>
      </pc:sldChg>
      <pc:sldChg chg="del">
        <pc:chgData name="Keshab Sanjel" userId="52218e3c-22bd-4213-ac9d-38dd5fd005d6" providerId="ADAL" clId="{D17D60C0-A250-4DB3-8370-70953782F2A0}" dt="2022-02-04T02:02:31.815" v="6956" actId="47"/>
        <pc:sldMkLst>
          <pc:docMk/>
          <pc:sldMk cId="374916844" sldId="518"/>
        </pc:sldMkLst>
      </pc:sldChg>
      <pc:sldChg chg="modSp add del mod">
        <pc:chgData name="Keshab Sanjel" userId="52218e3c-22bd-4213-ac9d-38dd5fd005d6" providerId="ADAL" clId="{D17D60C0-A250-4DB3-8370-70953782F2A0}" dt="2022-02-02T08:32:53.561" v="980" actId="47"/>
        <pc:sldMkLst>
          <pc:docMk/>
          <pc:sldMk cId="3406995333" sldId="519"/>
        </pc:sldMkLst>
        <pc:spChg chg="mod">
          <ac:chgData name="Keshab Sanjel" userId="52218e3c-22bd-4213-ac9d-38dd5fd005d6" providerId="ADAL" clId="{D17D60C0-A250-4DB3-8370-70953782F2A0}" dt="2022-02-02T08:28:56.758" v="843" actId="20577"/>
          <ac:spMkLst>
            <pc:docMk/>
            <pc:sldMk cId="3406995333" sldId="519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D17D60C0-A250-4DB3-8370-70953782F2A0}" dt="2022-02-02T08:29:55.593" v="900" actId="20577"/>
          <ac:graphicFrameMkLst>
            <pc:docMk/>
            <pc:sldMk cId="3406995333" sldId="519"/>
            <ac:graphicFrameMk id="4" creationId="{00000000-0000-0000-0000-000000000000}"/>
          </ac:graphicFrameMkLst>
        </pc:graphicFrameChg>
      </pc:sldChg>
      <pc:sldChg chg="addSp delSp modSp add mod">
        <pc:chgData name="Keshab Sanjel" userId="52218e3c-22bd-4213-ac9d-38dd5fd005d6" providerId="ADAL" clId="{D17D60C0-A250-4DB3-8370-70953782F2A0}" dt="2022-02-04T04:30:21.128" v="11221"/>
        <pc:sldMkLst>
          <pc:docMk/>
          <pc:sldMk cId="2392137417" sldId="520"/>
        </pc:sldMkLst>
        <pc:spChg chg="mod">
          <ac:chgData name="Keshab Sanjel" userId="52218e3c-22bd-4213-ac9d-38dd5fd005d6" providerId="ADAL" clId="{D17D60C0-A250-4DB3-8370-70953782F2A0}" dt="2022-02-04T04:30:21.128" v="11221"/>
          <ac:spMkLst>
            <pc:docMk/>
            <pc:sldMk cId="2392137417" sldId="520"/>
            <ac:spMk id="2" creationId="{00000000-0000-0000-0000-000000000000}"/>
          </ac:spMkLst>
        </pc:spChg>
        <pc:spChg chg="add del mod">
          <ac:chgData name="Keshab Sanjel" userId="52218e3c-22bd-4213-ac9d-38dd5fd005d6" providerId="ADAL" clId="{D17D60C0-A250-4DB3-8370-70953782F2A0}" dt="2022-02-03T07:12:19.662" v="3312" actId="478"/>
          <ac:spMkLst>
            <pc:docMk/>
            <pc:sldMk cId="2392137417" sldId="520"/>
            <ac:spMk id="6" creationId="{061CCCE3-7CD1-49F3-B1C4-32FAB70442CF}"/>
          </ac:spMkLst>
        </pc:spChg>
        <pc:graphicFrameChg chg="del">
          <ac:chgData name="Keshab Sanjel" userId="52218e3c-22bd-4213-ac9d-38dd5fd005d6" providerId="ADAL" clId="{D17D60C0-A250-4DB3-8370-70953782F2A0}" dt="2022-02-03T07:12:17.184" v="3311" actId="478"/>
          <ac:graphicFrameMkLst>
            <pc:docMk/>
            <pc:sldMk cId="2392137417" sldId="520"/>
            <ac:graphicFrameMk id="4" creationId="{00000000-0000-0000-0000-000000000000}"/>
          </ac:graphicFrameMkLst>
        </pc:graphicFrameChg>
      </pc:sldChg>
      <pc:sldChg chg="modSp add del mod">
        <pc:chgData name="Keshab Sanjel" userId="52218e3c-22bd-4213-ac9d-38dd5fd005d6" providerId="ADAL" clId="{D17D60C0-A250-4DB3-8370-70953782F2A0}" dt="2022-02-03T07:10:01.341" v="3078" actId="2696"/>
        <pc:sldMkLst>
          <pc:docMk/>
          <pc:sldMk cId="2879045161" sldId="520"/>
        </pc:sldMkLst>
        <pc:spChg chg="mod">
          <ac:chgData name="Keshab Sanjel" userId="52218e3c-22bd-4213-ac9d-38dd5fd005d6" providerId="ADAL" clId="{D17D60C0-A250-4DB3-8370-70953782F2A0}" dt="2022-02-02T08:33:03.412" v="992" actId="20577"/>
          <ac:spMkLst>
            <pc:docMk/>
            <pc:sldMk cId="2879045161" sldId="520"/>
            <ac:spMk id="2" creationId="{00000000-0000-0000-0000-000000000000}"/>
          </ac:spMkLst>
        </pc:spChg>
      </pc:sldChg>
      <pc:sldChg chg="addSp delSp modSp add del mod">
        <pc:chgData name="Keshab Sanjel" userId="52218e3c-22bd-4213-ac9d-38dd5fd005d6" providerId="ADAL" clId="{D17D60C0-A250-4DB3-8370-70953782F2A0}" dt="2022-02-02T15:02:13.305" v="1476" actId="47"/>
        <pc:sldMkLst>
          <pc:docMk/>
          <pc:sldMk cId="266907476" sldId="521"/>
        </pc:sldMkLst>
        <pc:spChg chg="mod">
          <ac:chgData name="Keshab Sanjel" userId="52218e3c-22bd-4213-ac9d-38dd5fd005d6" providerId="ADAL" clId="{D17D60C0-A250-4DB3-8370-70953782F2A0}" dt="2022-02-02T08:34:57.141" v="1062" actId="6549"/>
          <ac:spMkLst>
            <pc:docMk/>
            <pc:sldMk cId="266907476" sldId="521"/>
            <ac:spMk id="2" creationId="{00000000-0000-0000-0000-000000000000}"/>
          </ac:spMkLst>
        </pc:spChg>
        <pc:spChg chg="add del mod">
          <ac:chgData name="Keshab Sanjel" userId="52218e3c-22bd-4213-ac9d-38dd5fd005d6" providerId="ADAL" clId="{D17D60C0-A250-4DB3-8370-70953782F2A0}" dt="2022-02-02T08:35:11.564" v="1064" actId="478"/>
          <ac:spMkLst>
            <pc:docMk/>
            <pc:sldMk cId="266907476" sldId="521"/>
            <ac:spMk id="6" creationId="{A3C16509-50AD-4CE5-B667-8DED768D8108}"/>
          </ac:spMkLst>
        </pc:spChg>
        <pc:graphicFrameChg chg="del">
          <ac:chgData name="Keshab Sanjel" userId="52218e3c-22bd-4213-ac9d-38dd5fd005d6" providerId="ADAL" clId="{D17D60C0-A250-4DB3-8370-70953782F2A0}" dt="2022-02-02T08:35:09.656" v="1063" actId="478"/>
          <ac:graphicFrameMkLst>
            <pc:docMk/>
            <pc:sldMk cId="266907476" sldId="521"/>
            <ac:graphicFrameMk id="4" creationId="{00000000-0000-0000-0000-000000000000}"/>
          </ac:graphicFrameMkLst>
        </pc:graphicFrameChg>
        <pc:graphicFrameChg chg="add mod modGraphic">
          <ac:chgData name="Keshab Sanjel" userId="52218e3c-22bd-4213-ac9d-38dd5fd005d6" providerId="ADAL" clId="{D17D60C0-A250-4DB3-8370-70953782F2A0}" dt="2022-02-02T15:02:07.406" v="1475" actId="782"/>
          <ac:graphicFrameMkLst>
            <pc:docMk/>
            <pc:sldMk cId="266907476" sldId="521"/>
            <ac:graphicFrameMk id="7" creationId="{20EFDB48-68F4-4F24-9475-56DED408B0CB}"/>
          </ac:graphicFrameMkLst>
        </pc:graphicFrameChg>
      </pc:sldChg>
      <pc:sldChg chg="modSp add del mod modNotesTx">
        <pc:chgData name="Keshab Sanjel" userId="52218e3c-22bd-4213-ac9d-38dd5fd005d6" providerId="ADAL" clId="{D17D60C0-A250-4DB3-8370-70953782F2A0}" dt="2022-02-03T07:52:45.687" v="4054" actId="47"/>
        <pc:sldMkLst>
          <pc:docMk/>
          <pc:sldMk cId="1261821653" sldId="522"/>
        </pc:sldMkLst>
        <pc:graphicFrameChg chg="mod modGraphic">
          <ac:chgData name="Keshab Sanjel" userId="52218e3c-22bd-4213-ac9d-38dd5fd005d6" providerId="ADAL" clId="{D17D60C0-A250-4DB3-8370-70953782F2A0}" dt="2022-02-03T07:52:35.136" v="4053" actId="14100"/>
          <ac:graphicFrameMkLst>
            <pc:docMk/>
            <pc:sldMk cId="1261821653" sldId="522"/>
            <ac:graphicFrameMk id="7" creationId="{20EFDB48-68F4-4F24-9475-56DED408B0CB}"/>
          </ac:graphicFrameMkLst>
        </pc:graphicFrameChg>
      </pc:sldChg>
      <pc:sldChg chg="addSp delSp modSp add mod modNotesTx">
        <pc:chgData name="Keshab Sanjel" userId="52218e3c-22bd-4213-ac9d-38dd5fd005d6" providerId="ADAL" clId="{D17D60C0-A250-4DB3-8370-70953782F2A0}" dt="2022-02-04T04:46:40.117" v="11646"/>
        <pc:sldMkLst>
          <pc:docMk/>
          <pc:sldMk cId="2708311705" sldId="523"/>
        </pc:sldMkLst>
        <pc:spChg chg="mod">
          <ac:chgData name="Keshab Sanjel" userId="52218e3c-22bd-4213-ac9d-38dd5fd005d6" providerId="ADAL" clId="{D17D60C0-A250-4DB3-8370-70953782F2A0}" dt="2022-02-04T04:42:46.269" v="11497" actId="115"/>
          <ac:spMkLst>
            <pc:docMk/>
            <pc:sldMk cId="2708311705" sldId="523"/>
            <ac:spMk id="2" creationId="{00000000-0000-0000-0000-000000000000}"/>
          </ac:spMkLst>
        </pc:spChg>
        <pc:graphicFrameChg chg="add del mod modGraphic">
          <ac:chgData name="Keshab Sanjel" userId="52218e3c-22bd-4213-ac9d-38dd5fd005d6" providerId="ADAL" clId="{D17D60C0-A250-4DB3-8370-70953782F2A0}" dt="2022-02-02T17:24:07.476" v="2025" actId="478"/>
          <ac:graphicFrameMkLst>
            <pc:docMk/>
            <pc:sldMk cId="2708311705" sldId="523"/>
            <ac:graphicFrameMk id="4" creationId="{2DB080F0-CA1E-410D-A1A1-BD197EB8F145}"/>
          </ac:graphicFrameMkLst>
        </pc:graphicFrameChg>
        <pc:graphicFrameChg chg="mod modGraphic">
          <ac:chgData name="Keshab Sanjel" userId="52218e3c-22bd-4213-ac9d-38dd5fd005d6" providerId="ADAL" clId="{D17D60C0-A250-4DB3-8370-70953782F2A0}" dt="2022-02-03T04:55:49.218" v="2643" actId="20577"/>
          <ac:graphicFrameMkLst>
            <pc:docMk/>
            <pc:sldMk cId="2708311705" sldId="523"/>
            <ac:graphicFrameMk id="8" creationId="{94C18C3F-FE16-4AF4-BBCC-86A4202A8E3A}"/>
          </ac:graphicFrameMkLst>
        </pc:graphicFrameChg>
      </pc:sldChg>
      <pc:sldChg chg="modSp add mod modNotesTx">
        <pc:chgData name="Keshab Sanjel" userId="52218e3c-22bd-4213-ac9d-38dd5fd005d6" providerId="ADAL" clId="{D17D60C0-A250-4DB3-8370-70953782F2A0}" dt="2022-02-04T06:23:28.007" v="11802" actId="20577"/>
        <pc:sldMkLst>
          <pc:docMk/>
          <pc:sldMk cId="795245482" sldId="524"/>
        </pc:sldMkLst>
        <pc:spChg chg="mod">
          <ac:chgData name="Keshab Sanjel" userId="52218e3c-22bd-4213-ac9d-38dd5fd005d6" providerId="ADAL" clId="{D17D60C0-A250-4DB3-8370-70953782F2A0}" dt="2022-02-04T04:42:57.729" v="11507" actId="115"/>
          <ac:spMkLst>
            <pc:docMk/>
            <pc:sldMk cId="795245482" sldId="524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D17D60C0-A250-4DB3-8370-70953782F2A0}" dt="2022-02-04T06:23:28.007" v="11802" actId="20577"/>
          <ac:graphicFrameMkLst>
            <pc:docMk/>
            <pc:sldMk cId="795245482" sldId="524"/>
            <ac:graphicFrameMk id="8" creationId="{94C18C3F-FE16-4AF4-BBCC-86A4202A8E3A}"/>
          </ac:graphicFrameMkLst>
        </pc:graphicFrameChg>
      </pc:sldChg>
      <pc:sldChg chg="modSp add mod modNotesTx">
        <pc:chgData name="Keshab Sanjel" userId="52218e3c-22bd-4213-ac9d-38dd5fd005d6" providerId="ADAL" clId="{D17D60C0-A250-4DB3-8370-70953782F2A0}" dt="2022-02-04T04:46:50.469" v="11648"/>
        <pc:sldMkLst>
          <pc:docMk/>
          <pc:sldMk cId="2350417909" sldId="525"/>
        </pc:sldMkLst>
        <pc:spChg chg="mod">
          <ac:chgData name="Keshab Sanjel" userId="52218e3c-22bd-4213-ac9d-38dd5fd005d6" providerId="ADAL" clId="{D17D60C0-A250-4DB3-8370-70953782F2A0}" dt="2022-02-04T04:43:07.849" v="11517" actId="115"/>
          <ac:spMkLst>
            <pc:docMk/>
            <pc:sldMk cId="2350417909" sldId="525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D17D60C0-A250-4DB3-8370-70953782F2A0}" dt="2022-02-02T17:45:29.249" v="2429" actId="255"/>
          <ac:graphicFrameMkLst>
            <pc:docMk/>
            <pc:sldMk cId="2350417909" sldId="525"/>
            <ac:graphicFrameMk id="8" creationId="{94C18C3F-FE16-4AF4-BBCC-86A4202A8E3A}"/>
          </ac:graphicFrameMkLst>
        </pc:graphicFrameChg>
      </pc:sldChg>
      <pc:sldChg chg="new del">
        <pc:chgData name="Keshab Sanjel" userId="52218e3c-22bd-4213-ac9d-38dd5fd005d6" providerId="ADAL" clId="{D17D60C0-A250-4DB3-8370-70953782F2A0}" dt="2022-02-02T17:45:48.104" v="2431" actId="680"/>
        <pc:sldMkLst>
          <pc:docMk/>
          <pc:sldMk cId="1516808214" sldId="526"/>
        </pc:sldMkLst>
      </pc:sldChg>
      <pc:sldChg chg="modSp add mod modNotesTx">
        <pc:chgData name="Keshab Sanjel" userId="52218e3c-22bd-4213-ac9d-38dd5fd005d6" providerId="ADAL" clId="{D17D60C0-A250-4DB3-8370-70953782F2A0}" dt="2022-02-04T06:24:11.182" v="11816" actId="1035"/>
        <pc:sldMkLst>
          <pc:docMk/>
          <pc:sldMk cId="1689403733" sldId="526"/>
        </pc:sldMkLst>
        <pc:spChg chg="mod">
          <ac:chgData name="Keshab Sanjel" userId="52218e3c-22bd-4213-ac9d-38dd5fd005d6" providerId="ADAL" clId="{D17D60C0-A250-4DB3-8370-70953782F2A0}" dt="2022-02-04T05:48:10.419" v="11688" actId="20577"/>
          <ac:spMkLst>
            <pc:docMk/>
            <pc:sldMk cId="1689403733" sldId="526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D17D60C0-A250-4DB3-8370-70953782F2A0}" dt="2022-02-04T06:24:11.182" v="11816" actId="1035"/>
          <ac:graphicFrameMkLst>
            <pc:docMk/>
            <pc:sldMk cId="1689403733" sldId="526"/>
            <ac:graphicFrameMk id="8" creationId="{94C18C3F-FE16-4AF4-BBCC-86A4202A8E3A}"/>
          </ac:graphicFrameMkLst>
        </pc:graphicFrameChg>
      </pc:sldChg>
      <pc:sldChg chg="modSp add mod modNotesTx">
        <pc:chgData name="Keshab Sanjel" userId="52218e3c-22bd-4213-ac9d-38dd5fd005d6" providerId="ADAL" clId="{D17D60C0-A250-4DB3-8370-70953782F2A0}" dt="2022-02-04T06:24:57.063" v="11868" actId="14734"/>
        <pc:sldMkLst>
          <pc:docMk/>
          <pc:sldMk cId="949990493" sldId="527"/>
        </pc:sldMkLst>
        <pc:spChg chg="mod">
          <ac:chgData name="Keshab Sanjel" userId="52218e3c-22bd-4213-ac9d-38dd5fd005d6" providerId="ADAL" clId="{D17D60C0-A250-4DB3-8370-70953782F2A0}" dt="2022-02-04T04:43:30.869" v="11537" actId="20577"/>
          <ac:spMkLst>
            <pc:docMk/>
            <pc:sldMk cId="949990493" sldId="527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D17D60C0-A250-4DB3-8370-70953782F2A0}" dt="2022-02-04T06:24:57.063" v="11868" actId="14734"/>
          <ac:graphicFrameMkLst>
            <pc:docMk/>
            <pc:sldMk cId="949990493" sldId="527"/>
            <ac:graphicFrameMk id="8" creationId="{94C18C3F-FE16-4AF4-BBCC-86A4202A8E3A}"/>
          </ac:graphicFrameMkLst>
        </pc:graphicFrameChg>
      </pc:sldChg>
      <pc:sldChg chg="add del">
        <pc:chgData name="Keshab Sanjel" userId="52218e3c-22bd-4213-ac9d-38dd5fd005d6" providerId="ADAL" clId="{D17D60C0-A250-4DB3-8370-70953782F2A0}" dt="2022-02-03T05:22:44.524" v="2663" actId="47"/>
        <pc:sldMkLst>
          <pc:docMk/>
          <pc:sldMk cId="2292621342" sldId="527"/>
        </pc:sldMkLst>
      </pc:sldChg>
      <pc:sldChg chg="addSp delSp modSp add mod modNotesTx">
        <pc:chgData name="Keshab Sanjel" userId="52218e3c-22bd-4213-ac9d-38dd5fd005d6" providerId="ADAL" clId="{D17D60C0-A250-4DB3-8370-70953782F2A0}" dt="2022-02-04T04:47:23.504" v="11656"/>
        <pc:sldMkLst>
          <pc:docMk/>
          <pc:sldMk cId="192807695" sldId="528"/>
        </pc:sldMkLst>
        <pc:spChg chg="mod">
          <ac:chgData name="Keshab Sanjel" userId="52218e3c-22bd-4213-ac9d-38dd5fd005d6" providerId="ADAL" clId="{D17D60C0-A250-4DB3-8370-70953782F2A0}" dt="2022-02-04T04:43:55.200" v="11557" actId="115"/>
          <ac:spMkLst>
            <pc:docMk/>
            <pc:sldMk cId="192807695" sldId="528"/>
            <ac:spMk id="2" creationId="{00000000-0000-0000-0000-000000000000}"/>
          </ac:spMkLst>
        </pc:spChg>
        <pc:spChg chg="add del">
          <ac:chgData name="Keshab Sanjel" userId="52218e3c-22bd-4213-ac9d-38dd5fd005d6" providerId="ADAL" clId="{D17D60C0-A250-4DB3-8370-70953782F2A0}" dt="2022-02-04T04:47:19.719" v="11655" actId="22"/>
          <ac:spMkLst>
            <pc:docMk/>
            <pc:sldMk cId="192807695" sldId="528"/>
            <ac:spMk id="6" creationId="{5EC590FD-39C5-431D-BF74-A3845B7C878E}"/>
          </ac:spMkLst>
        </pc:spChg>
        <pc:graphicFrameChg chg="mod modGraphic">
          <ac:chgData name="Keshab Sanjel" userId="52218e3c-22bd-4213-ac9d-38dd5fd005d6" providerId="ADAL" clId="{D17D60C0-A250-4DB3-8370-70953782F2A0}" dt="2022-02-03T05:34:16.894" v="2817" actId="14734"/>
          <ac:graphicFrameMkLst>
            <pc:docMk/>
            <pc:sldMk cId="192807695" sldId="528"/>
            <ac:graphicFrameMk id="8" creationId="{94C18C3F-FE16-4AF4-BBCC-86A4202A8E3A}"/>
          </ac:graphicFrameMkLst>
        </pc:graphicFrameChg>
      </pc:sldChg>
      <pc:sldChg chg="modSp add del mod">
        <pc:chgData name="Keshab Sanjel" userId="52218e3c-22bd-4213-ac9d-38dd5fd005d6" providerId="ADAL" clId="{D17D60C0-A250-4DB3-8370-70953782F2A0}" dt="2022-02-03T06:10:10.311" v="2820" actId="47"/>
        <pc:sldMkLst>
          <pc:docMk/>
          <pc:sldMk cId="2833937976" sldId="529"/>
        </pc:sldMkLst>
        <pc:graphicFrameChg chg="modGraphic">
          <ac:chgData name="Keshab Sanjel" userId="52218e3c-22bd-4213-ac9d-38dd5fd005d6" providerId="ADAL" clId="{D17D60C0-A250-4DB3-8370-70953782F2A0}" dt="2022-02-03T05:36:14.895" v="2819" actId="21"/>
          <ac:graphicFrameMkLst>
            <pc:docMk/>
            <pc:sldMk cId="2833937976" sldId="529"/>
            <ac:graphicFrameMk id="8" creationId="{94C18C3F-FE16-4AF4-BBCC-86A4202A8E3A}"/>
          </ac:graphicFrameMkLst>
        </pc:graphicFrameChg>
      </pc:sldChg>
      <pc:sldChg chg="modSp add mod">
        <pc:chgData name="Keshab Sanjel" userId="52218e3c-22bd-4213-ac9d-38dd5fd005d6" providerId="ADAL" clId="{D17D60C0-A250-4DB3-8370-70953782F2A0}" dt="2022-02-04T04:29:09.960" v="11218" actId="255"/>
        <pc:sldMkLst>
          <pc:docMk/>
          <pc:sldMk cId="2967581370" sldId="529"/>
        </pc:sldMkLst>
        <pc:spChg chg="mod">
          <ac:chgData name="Keshab Sanjel" userId="52218e3c-22bd-4213-ac9d-38dd5fd005d6" providerId="ADAL" clId="{D17D60C0-A250-4DB3-8370-70953782F2A0}" dt="2022-02-04T04:29:09.960" v="11218" actId="255"/>
          <ac:spMkLst>
            <pc:docMk/>
            <pc:sldMk cId="2967581370" sldId="529"/>
            <ac:spMk id="7170" creationId="{00000000-0000-0000-0000-000000000000}"/>
          </ac:spMkLst>
        </pc:spChg>
      </pc:sldChg>
      <pc:sldChg chg="addSp modSp add mod">
        <pc:chgData name="Keshab Sanjel" userId="52218e3c-22bd-4213-ac9d-38dd5fd005d6" providerId="ADAL" clId="{D17D60C0-A250-4DB3-8370-70953782F2A0}" dt="2022-02-04T06:21:19.264" v="11790" actId="20577"/>
        <pc:sldMkLst>
          <pc:docMk/>
          <pc:sldMk cId="1399708989" sldId="530"/>
        </pc:sldMkLst>
        <pc:spChg chg="mod">
          <ac:chgData name="Keshab Sanjel" userId="52218e3c-22bd-4213-ac9d-38dd5fd005d6" providerId="ADAL" clId="{D17D60C0-A250-4DB3-8370-70953782F2A0}" dt="2022-02-04T04:20:14.574" v="11135" actId="207"/>
          <ac:spMkLst>
            <pc:docMk/>
            <pc:sldMk cId="1399708989" sldId="530"/>
            <ac:spMk id="2" creationId="{00000000-0000-0000-0000-000000000000}"/>
          </ac:spMkLst>
        </pc:spChg>
        <pc:spChg chg="add mod">
          <ac:chgData name="Keshab Sanjel" userId="52218e3c-22bd-4213-ac9d-38dd5fd005d6" providerId="ADAL" clId="{D17D60C0-A250-4DB3-8370-70953782F2A0}" dt="2022-02-04T06:21:19.264" v="11790" actId="20577"/>
          <ac:spMkLst>
            <pc:docMk/>
            <pc:sldMk cId="1399708989" sldId="530"/>
            <ac:spMk id="5" creationId="{62A6B907-E71A-4B4D-92F3-8AF90FE53CBA}"/>
          </ac:spMkLst>
        </pc:spChg>
      </pc:sldChg>
      <pc:sldChg chg="addSp delSp modSp add mod">
        <pc:chgData name="Keshab Sanjel" userId="52218e3c-22bd-4213-ac9d-38dd5fd005d6" providerId="ADAL" clId="{D17D60C0-A250-4DB3-8370-70953782F2A0}" dt="2022-02-04T04:40:15.726" v="11412" actId="478"/>
        <pc:sldMkLst>
          <pc:docMk/>
          <pc:sldMk cId="3134051574" sldId="531"/>
        </pc:sldMkLst>
        <pc:spChg chg="add del mod">
          <ac:chgData name="Keshab Sanjel" userId="52218e3c-22bd-4213-ac9d-38dd5fd005d6" providerId="ADAL" clId="{D17D60C0-A250-4DB3-8370-70953782F2A0}" dt="2022-02-04T03:40:51.537" v="10040" actId="767"/>
          <ac:spMkLst>
            <pc:docMk/>
            <pc:sldMk cId="3134051574" sldId="531"/>
            <ac:spMk id="3" creationId="{247C43A2-D00A-47EA-B729-2F563CF85090}"/>
          </ac:spMkLst>
        </pc:spChg>
        <pc:spChg chg="add del mod">
          <ac:chgData name="Keshab Sanjel" userId="52218e3c-22bd-4213-ac9d-38dd5fd005d6" providerId="ADAL" clId="{D17D60C0-A250-4DB3-8370-70953782F2A0}" dt="2022-02-04T04:40:15.726" v="11412" actId="478"/>
          <ac:spMkLst>
            <pc:docMk/>
            <pc:sldMk cId="3134051574" sldId="531"/>
            <ac:spMk id="6" creationId="{B25CB57F-0781-4ECE-A4CA-52F7983A48D5}"/>
          </ac:spMkLst>
        </pc:spChg>
        <pc:spChg chg="mod">
          <ac:chgData name="Keshab Sanjel" userId="52218e3c-22bd-4213-ac9d-38dd5fd005d6" providerId="ADAL" clId="{D17D60C0-A250-4DB3-8370-70953782F2A0}" dt="2022-02-04T04:26:50.193" v="11212" actId="403"/>
          <ac:spMkLst>
            <pc:docMk/>
            <pc:sldMk cId="3134051574" sldId="531"/>
            <ac:spMk id="7170" creationId="{00000000-0000-0000-0000-000000000000}"/>
          </ac:spMkLst>
        </pc:spChg>
        <pc:graphicFrameChg chg="add mod modGraphic">
          <ac:chgData name="Keshab Sanjel" userId="52218e3c-22bd-4213-ac9d-38dd5fd005d6" providerId="ADAL" clId="{D17D60C0-A250-4DB3-8370-70953782F2A0}" dt="2022-02-04T03:56:36.138" v="10540" actId="14734"/>
          <ac:graphicFrameMkLst>
            <pc:docMk/>
            <pc:sldMk cId="3134051574" sldId="531"/>
            <ac:graphicFrameMk id="4" creationId="{404988B8-FFE6-448D-9850-B2A46E334A5A}"/>
          </ac:graphicFrameMkLst>
        </pc:graphicFrameChg>
        <pc:graphicFrameChg chg="add mod modGraphic">
          <ac:chgData name="Keshab Sanjel" userId="52218e3c-22bd-4213-ac9d-38dd5fd005d6" providerId="ADAL" clId="{D17D60C0-A250-4DB3-8370-70953782F2A0}" dt="2022-02-04T04:17:57.737" v="11115" actId="403"/>
          <ac:graphicFrameMkLst>
            <pc:docMk/>
            <pc:sldMk cId="3134051574" sldId="531"/>
            <ac:graphicFrameMk id="5" creationId="{27C409D9-3DE0-4372-A567-06CF1856149C}"/>
          </ac:graphicFrameMkLst>
        </pc:graphicFrameChg>
        <pc:graphicFrameChg chg="add mod modGraphic">
          <ac:chgData name="Keshab Sanjel" userId="52218e3c-22bd-4213-ac9d-38dd5fd005d6" providerId="ADAL" clId="{D17D60C0-A250-4DB3-8370-70953782F2A0}" dt="2022-02-04T03:56:41.941" v="10541" actId="14100"/>
          <ac:graphicFrameMkLst>
            <pc:docMk/>
            <pc:sldMk cId="3134051574" sldId="531"/>
            <ac:graphicFrameMk id="7" creationId="{A9C2D265-F7D4-4AAA-A69B-6DDFEDE34EE7}"/>
          </ac:graphicFrameMkLst>
        </pc:graphicFrameChg>
      </pc:sldChg>
      <pc:sldChg chg="modSp add mod modNotesTx">
        <pc:chgData name="Keshab Sanjel" userId="52218e3c-22bd-4213-ac9d-38dd5fd005d6" providerId="ADAL" clId="{D17D60C0-A250-4DB3-8370-70953782F2A0}" dt="2022-02-04T04:45:55.352" v="11639" actId="20577"/>
        <pc:sldMkLst>
          <pc:docMk/>
          <pc:sldMk cId="624827093" sldId="532"/>
        </pc:sldMkLst>
        <pc:spChg chg="mod">
          <ac:chgData name="Keshab Sanjel" userId="52218e3c-22bd-4213-ac9d-38dd5fd005d6" providerId="ADAL" clId="{D17D60C0-A250-4DB3-8370-70953782F2A0}" dt="2022-02-04T04:19:00.821" v="11121" actId="207"/>
          <ac:spMkLst>
            <pc:docMk/>
            <pc:sldMk cId="624827093" sldId="532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D17D60C0-A250-4DB3-8370-70953782F2A0}" dt="2022-02-04T04:41:53.485" v="11477" actId="20577"/>
          <ac:graphicFrameMkLst>
            <pc:docMk/>
            <pc:sldMk cId="624827093" sldId="532"/>
            <ac:graphicFrameMk id="7" creationId="{20EFDB48-68F4-4F24-9475-56DED408B0CB}"/>
          </ac:graphicFrameMkLst>
        </pc:graphicFrameChg>
      </pc:sldChg>
      <pc:sldChg chg="addSp delSp modSp add mod ord modNotesTx">
        <pc:chgData name="Keshab Sanjel" userId="52218e3c-22bd-4213-ac9d-38dd5fd005d6" providerId="ADAL" clId="{D17D60C0-A250-4DB3-8370-70953782F2A0}" dt="2022-02-04T04:46:18.965" v="11643" actId="20577"/>
        <pc:sldMkLst>
          <pc:docMk/>
          <pc:sldMk cId="1442285417" sldId="533"/>
        </pc:sldMkLst>
        <pc:spChg chg="mod">
          <ac:chgData name="Keshab Sanjel" userId="52218e3c-22bd-4213-ac9d-38dd5fd005d6" providerId="ADAL" clId="{D17D60C0-A250-4DB3-8370-70953782F2A0}" dt="2022-02-04T04:18:52.362" v="11120" actId="207"/>
          <ac:spMkLst>
            <pc:docMk/>
            <pc:sldMk cId="1442285417" sldId="533"/>
            <ac:spMk id="2" creationId="{00000000-0000-0000-0000-000000000000}"/>
          </ac:spMkLst>
        </pc:spChg>
        <pc:spChg chg="add mod">
          <ac:chgData name="Keshab Sanjel" userId="52218e3c-22bd-4213-ac9d-38dd5fd005d6" providerId="ADAL" clId="{D17D60C0-A250-4DB3-8370-70953782F2A0}" dt="2022-02-03T08:24:29.322" v="4861" actId="121"/>
          <ac:spMkLst>
            <pc:docMk/>
            <pc:sldMk cId="1442285417" sldId="533"/>
            <ac:spMk id="8" creationId="{33428D56-E050-42FD-A60A-76DF613CC142}"/>
          </ac:spMkLst>
        </pc:spChg>
        <pc:spChg chg="add mod">
          <ac:chgData name="Keshab Sanjel" userId="52218e3c-22bd-4213-ac9d-38dd5fd005d6" providerId="ADAL" clId="{D17D60C0-A250-4DB3-8370-70953782F2A0}" dt="2022-02-04T02:09:17.984" v="7017" actId="14100"/>
          <ac:spMkLst>
            <pc:docMk/>
            <pc:sldMk cId="1442285417" sldId="533"/>
            <ac:spMk id="9" creationId="{426DE667-2F34-4E35-937B-C81DAB639EC8}"/>
          </ac:spMkLst>
        </pc:spChg>
        <pc:graphicFrameChg chg="add mod">
          <ac:chgData name="Keshab Sanjel" userId="52218e3c-22bd-4213-ac9d-38dd5fd005d6" providerId="ADAL" clId="{D17D60C0-A250-4DB3-8370-70953782F2A0}" dt="2022-02-03T08:30:38.165" v="5185" actId="113"/>
          <ac:graphicFrameMkLst>
            <pc:docMk/>
            <pc:sldMk cId="1442285417" sldId="533"/>
            <ac:graphicFrameMk id="6" creationId="{DF9D2A57-6C0D-42E5-AE6B-D8B89E6E363D}"/>
          </ac:graphicFrameMkLst>
        </pc:graphicFrameChg>
        <pc:graphicFrameChg chg="del">
          <ac:chgData name="Keshab Sanjel" userId="52218e3c-22bd-4213-ac9d-38dd5fd005d6" providerId="ADAL" clId="{D17D60C0-A250-4DB3-8370-70953782F2A0}" dt="2022-02-03T08:08:44.482" v="4170" actId="478"/>
          <ac:graphicFrameMkLst>
            <pc:docMk/>
            <pc:sldMk cId="1442285417" sldId="533"/>
            <ac:graphicFrameMk id="7" creationId="{20EFDB48-68F4-4F24-9475-56DED408B0CB}"/>
          </ac:graphicFrameMkLst>
        </pc:graphicFrameChg>
      </pc:sldChg>
      <pc:sldChg chg="add del">
        <pc:chgData name="Keshab Sanjel" userId="52218e3c-22bd-4213-ac9d-38dd5fd005d6" providerId="ADAL" clId="{D17D60C0-A250-4DB3-8370-70953782F2A0}" dt="2022-02-03T11:39:41.764" v="5782" actId="47"/>
        <pc:sldMkLst>
          <pc:docMk/>
          <pc:sldMk cId="1915749818" sldId="534"/>
        </pc:sldMkLst>
      </pc:sldChg>
      <pc:sldChg chg="addSp delSp modSp add mod modNotesTx">
        <pc:chgData name="Keshab Sanjel" userId="52218e3c-22bd-4213-ac9d-38dd5fd005d6" providerId="ADAL" clId="{D17D60C0-A250-4DB3-8370-70953782F2A0}" dt="2022-02-04T04:47:09.940" v="11653"/>
        <pc:sldMkLst>
          <pc:docMk/>
          <pc:sldMk cId="2090651001" sldId="534"/>
        </pc:sldMkLst>
        <pc:spChg chg="mod">
          <ac:chgData name="Keshab Sanjel" userId="52218e3c-22bd-4213-ac9d-38dd5fd005d6" providerId="ADAL" clId="{D17D60C0-A250-4DB3-8370-70953782F2A0}" dt="2022-02-04T04:43:43.508" v="11547" actId="115"/>
          <ac:spMkLst>
            <pc:docMk/>
            <pc:sldMk cId="2090651001" sldId="534"/>
            <ac:spMk id="2" creationId="{00000000-0000-0000-0000-000000000000}"/>
          </ac:spMkLst>
        </pc:spChg>
        <pc:spChg chg="add del">
          <ac:chgData name="Keshab Sanjel" userId="52218e3c-22bd-4213-ac9d-38dd5fd005d6" providerId="ADAL" clId="{D17D60C0-A250-4DB3-8370-70953782F2A0}" dt="2022-02-04T04:47:06.622" v="11652" actId="22"/>
          <ac:spMkLst>
            <pc:docMk/>
            <pc:sldMk cId="2090651001" sldId="534"/>
            <ac:spMk id="6" creationId="{995F4AC8-8EE4-4C34-AAF9-B0DFEFA541C2}"/>
          </ac:spMkLst>
        </pc:spChg>
        <pc:graphicFrameChg chg="mod modGraphic">
          <ac:chgData name="Keshab Sanjel" userId="52218e3c-22bd-4213-ac9d-38dd5fd005d6" providerId="ADAL" clId="{D17D60C0-A250-4DB3-8370-70953782F2A0}" dt="2022-02-03T12:01:48.557" v="5946" actId="207"/>
          <ac:graphicFrameMkLst>
            <pc:docMk/>
            <pc:sldMk cId="2090651001" sldId="534"/>
            <ac:graphicFrameMk id="8" creationId="{94C18C3F-FE16-4AF4-BBCC-86A4202A8E3A}"/>
          </ac:graphicFrameMkLst>
        </pc:graphicFrameChg>
      </pc:sldChg>
      <pc:sldChg chg="addSp delSp modSp add mod chgLayout modNotesTx">
        <pc:chgData name="Keshab Sanjel" userId="52218e3c-22bd-4213-ac9d-38dd5fd005d6" providerId="ADAL" clId="{D17D60C0-A250-4DB3-8370-70953782F2A0}" dt="2022-02-04T04:47:29.785" v="11657" actId="20577"/>
        <pc:sldMkLst>
          <pc:docMk/>
          <pc:sldMk cId="2958435194" sldId="535"/>
        </pc:sldMkLst>
        <pc:spChg chg="mod ord">
          <ac:chgData name="Keshab Sanjel" userId="52218e3c-22bd-4213-ac9d-38dd5fd005d6" providerId="ADAL" clId="{D17D60C0-A250-4DB3-8370-70953782F2A0}" dt="2022-02-04T04:44:22.751" v="11558"/>
          <ac:spMkLst>
            <pc:docMk/>
            <pc:sldMk cId="2958435194" sldId="535"/>
            <ac:spMk id="2" creationId="{00000000-0000-0000-0000-000000000000}"/>
          </ac:spMkLst>
        </pc:spChg>
        <pc:spChg chg="mod ord">
          <ac:chgData name="Keshab Sanjel" userId="52218e3c-22bd-4213-ac9d-38dd5fd005d6" providerId="ADAL" clId="{D17D60C0-A250-4DB3-8370-70953782F2A0}" dt="2022-02-03T12:05:24.791" v="6141" actId="700"/>
          <ac:spMkLst>
            <pc:docMk/>
            <pc:sldMk cId="2958435194" sldId="535"/>
            <ac:spMk id="3" creationId="{88459A39-4C06-458C-AAB0-008E2D27C106}"/>
          </ac:spMkLst>
        </pc:spChg>
        <pc:spChg chg="add mod ord">
          <ac:chgData name="Keshab Sanjel" userId="52218e3c-22bd-4213-ac9d-38dd5fd005d6" providerId="ADAL" clId="{D17D60C0-A250-4DB3-8370-70953782F2A0}" dt="2022-02-03T12:06:08.890" v="6143" actId="14100"/>
          <ac:spMkLst>
            <pc:docMk/>
            <pc:sldMk cId="2958435194" sldId="535"/>
            <ac:spMk id="4" creationId="{36C161C4-D8D6-4671-9220-38EBE224AE43}"/>
          </ac:spMkLst>
        </pc:spChg>
        <pc:graphicFrameChg chg="add mod modGraphic">
          <ac:chgData name="Keshab Sanjel" userId="52218e3c-22bd-4213-ac9d-38dd5fd005d6" providerId="ADAL" clId="{D17D60C0-A250-4DB3-8370-70953782F2A0}" dt="2022-02-04T03:17:15.181" v="9576" actId="14734"/>
          <ac:graphicFrameMkLst>
            <pc:docMk/>
            <pc:sldMk cId="2958435194" sldId="535"/>
            <ac:graphicFrameMk id="6" creationId="{254BD5F9-0B0E-4C58-9B7F-65A68BB3E718}"/>
          </ac:graphicFrameMkLst>
        </pc:graphicFrameChg>
        <pc:graphicFrameChg chg="del">
          <ac:chgData name="Keshab Sanjel" userId="52218e3c-22bd-4213-ac9d-38dd5fd005d6" providerId="ADAL" clId="{D17D60C0-A250-4DB3-8370-70953782F2A0}" dt="2022-02-03T12:04:13.985" v="5983" actId="478"/>
          <ac:graphicFrameMkLst>
            <pc:docMk/>
            <pc:sldMk cId="2958435194" sldId="535"/>
            <ac:graphicFrameMk id="8" creationId="{94C18C3F-FE16-4AF4-BBCC-86A4202A8E3A}"/>
          </ac:graphicFrameMkLst>
        </pc:graphicFrameChg>
      </pc:sldChg>
      <pc:sldChg chg="addSp delSp modSp add mod modNotesTx">
        <pc:chgData name="Keshab Sanjel" userId="52218e3c-22bd-4213-ac9d-38dd5fd005d6" providerId="ADAL" clId="{D17D60C0-A250-4DB3-8370-70953782F2A0}" dt="2022-02-04T04:19:59.866" v="11132" actId="207"/>
        <pc:sldMkLst>
          <pc:docMk/>
          <pc:sldMk cId="957035551" sldId="536"/>
        </pc:sldMkLst>
        <pc:spChg chg="mod">
          <ac:chgData name="Keshab Sanjel" userId="52218e3c-22bd-4213-ac9d-38dd5fd005d6" providerId="ADAL" clId="{D17D60C0-A250-4DB3-8370-70953782F2A0}" dt="2022-02-04T04:19:59.866" v="11132" actId="207"/>
          <ac:spMkLst>
            <pc:docMk/>
            <pc:sldMk cId="957035551" sldId="536"/>
            <ac:spMk id="2" creationId="{00000000-0000-0000-0000-000000000000}"/>
          </ac:spMkLst>
        </pc:spChg>
        <pc:spChg chg="del">
          <ac:chgData name="Keshab Sanjel" userId="52218e3c-22bd-4213-ac9d-38dd5fd005d6" providerId="ADAL" clId="{D17D60C0-A250-4DB3-8370-70953782F2A0}" dt="2022-02-03T14:52:01.795" v="6146" actId="478"/>
          <ac:spMkLst>
            <pc:docMk/>
            <pc:sldMk cId="957035551" sldId="536"/>
            <ac:spMk id="4" creationId="{36C161C4-D8D6-4671-9220-38EBE224AE43}"/>
          </ac:spMkLst>
        </pc:spChg>
        <pc:graphicFrameChg chg="add mod modGraphic">
          <ac:chgData name="Keshab Sanjel" userId="52218e3c-22bd-4213-ac9d-38dd5fd005d6" providerId="ADAL" clId="{D17D60C0-A250-4DB3-8370-70953782F2A0}" dt="2022-02-04T03:18:13.038" v="9593" actId="403"/>
          <ac:graphicFrameMkLst>
            <pc:docMk/>
            <pc:sldMk cId="957035551" sldId="536"/>
            <ac:graphicFrameMk id="5" creationId="{4479D5B2-6EE6-4E75-BEBC-BCE706F6D19D}"/>
          </ac:graphicFrameMkLst>
        </pc:graphicFrameChg>
      </pc:sldChg>
      <pc:sldChg chg="delSp modSp add mod">
        <pc:chgData name="Keshab Sanjel" userId="52218e3c-22bd-4213-ac9d-38dd5fd005d6" providerId="ADAL" clId="{D17D60C0-A250-4DB3-8370-70953782F2A0}" dt="2022-02-04T05:48:53.089" v="11727" actId="115"/>
        <pc:sldMkLst>
          <pc:docMk/>
          <pc:sldMk cId="490226786" sldId="537"/>
        </pc:sldMkLst>
        <pc:spChg chg="mod">
          <ac:chgData name="Keshab Sanjel" userId="52218e3c-22bd-4213-ac9d-38dd5fd005d6" providerId="ADAL" clId="{D17D60C0-A250-4DB3-8370-70953782F2A0}" dt="2022-02-04T05:48:53.089" v="11727" actId="115"/>
          <ac:spMkLst>
            <pc:docMk/>
            <pc:sldMk cId="490226786" sldId="537"/>
            <ac:spMk id="2" creationId="{975A03E0-9A57-4BC7-A14F-7201EDB069AF}"/>
          </ac:spMkLst>
        </pc:spChg>
        <pc:spChg chg="del mod">
          <ac:chgData name="Keshab Sanjel" userId="52218e3c-22bd-4213-ac9d-38dd5fd005d6" providerId="ADAL" clId="{D17D60C0-A250-4DB3-8370-70953782F2A0}" dt="2022-02-04T03:10:59.598" v="9142" actId="478"/>
          <ac:spMkLst>
            <pc:docMk/>
            <pc:sldMk cId="490226786" sldId="537"/>
            <ac:spMk id="3" creationId="{2ECA4422-F601-4D2D-AA40-AE8E0948929B}"/>
          </ac:spMkLst>
        </pc:spChg>
        <pc:graphicFrameChg chg="mod modGraphic">
          <ac:chgData name="Keshab Sanjel" userId="52218e3c-22bd-4213-ac9d-38dd5fd005d6" providerId="ADAL" clId="{D17D60C0-A250-4DB3-8370-70953782F2A0}" dt="2022-02-04T03:10:42.768" v="9119" actId="2710"/>
          <ac:graphicFrameMkLst>
            <pc:docMk/>
            <pc:sldMk cId="490226786" sldId="537"/>
            <ac:graphicFrameMk id="6" creationId="{48E712E6-5E40-44E1-A4FD-F6D8F2B34E0A}"/>
          </ac:graphicFrameMkLst>
        </pc:graphicFrameChg>
      </pc:sldChg>
      <pc:sldChg chg="modSp add mod">
        <pc:chgData name="Keshab Sanjel" userId="52218e3c-22bd-4213-ac9d-38dd5fd005d6" providerId="ADAL" clId="{D17D60C0-A250-4DB3-8370-70953782F2A0}" dt="2022-02-04T04:20:03.965" v="11133" actId="207"/>
        <pc:sldMkLst>
          <pc:docMk/>
          <pc:sldMk cId="4196587521" sldId="538"/>
        </pc:sldMkLst>
        <pc:spChg chg="mod">
          <ac:chgData name="Keshab Sanjel" userId="52218e3c-22bd-4213-ac9d-38dd5fd005d6" providerId="ADAL" clId="{D17D60C0-A250-4DB3-8370-70953782F2A0}" dt="2022-02-04T04:20:03.965" v="11133" actId="207"/>
          <ac:spMkLst>
            <pc:docMk/>
            <pc:sldMk cId="4196587521" sldId="538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D17D60C0-A250-4DB3-8370-70953782F2A0}" dt="2022-02-04T03:18:22.466" v="9594" actId="14100"/>
          <ac:graphicFrameMkLst>
            <pc:docMk/>
            <pc:sldMk cId="4196587521" sldId="538"/>
            <ac:graphicFrameMk id="5" creationId="{4479D5B2-6EE6-4E75-BEBC-BCE706F6D19D}"/>
          </ac:graphicFrameMkLst>
        </pc:graphicFrameChg>
      </pc:sldChg>
      <pc:sldChg chg="modSp add mod modNotesTx">
        <pc:chgData name="Keshab Sanjel" userId="52218e3c-22bd-4213-ac9d-38dd5fd005d6" providerId="ADAL" clId="{D17D60C0-A250-4DB3-8370-70953782F2A0}" dt="2022-02-04T05:49:08.490" v="11728" actId="115"/>
        <pc:sldMkLst>
          <pc:docMk/>
          <pc:sldMk cId="1718467510" sldId="539"/>
        </pc:sldMkLst>
        <pc:spChg chg="mod">
          <ac:chgData name="Keshab Sanjel" userId="52218e3c-22bd-4213-ac9d-38dd5fd005d6" providerId="ADAL" clId="{D17D60C0-A250-4DB3-8370-70953782F2A0}" dt="2022-02-04T05:49:08.490" v="11728" actId="115"/>
          <ac:spMkLst>
            <pc:docMk/>
            <pc:sldMk cId="1718467510" sldId="539"/>
            <ac:spMk id="2" creationId="{00000000-0000-0000-0000-000000000000}"/>
          </ac:spMkLst>
        </pc:spChg>
      </pc:sldChg>
      <pc:sldChg chg="modSp add mod">
        <pc:chgData name="Keshab Sanjel" userId="52218e3c-22bd-4213-ac9d-38dd5fd005d6" providerId="ADAL" clId="{D17D60C0-A250-4DB3-8370-70953782F2A0}" dt="2022-02-04T05:49:17.057" v="11729" actId="115"/>
        <pc:sldMkLst>
          <pc:docMk/>
          <pc:sldMk cId="3874800702" sldId="540"/>
        </pc:sldMkLst>
        <pc:spChg chg="mod">
          <ac:chgData name="Keshab Sanjel" userId="52218e3c-22bd-4213-ac9d-38dd5fd005d6" providerId="ADAL" clId="{D17D60C0-A250-4DB3-8370-70953782F2A0}" dt="2022-02-04T05:49:17.057" v="11729" actId="115"/>
          <ac:spMkLst>
            <pc:docMk/>
            <pc:sldMk cId="3874800702" sldId="540"/>
            <ac:spMk id="2" creationId="{00000000-0000-0000-0000-000000000000}"/>
          </ac:spMkLst>
        </pc:spChg>
        <pc:graphicFrameChg chg="modGraphic">
          <ac:chgData name="Keshab Sanjel" userId="52218e3c-22bd-4213-ac9d-38dd5fd005d6" providerId="ADAL" clId="{D17D60C0-A250-4DB3-8370-70953782F2A0}" dt="2022-02-04T03:19:20.030" v="9625" actId="20577"/>
          <ac:graphicFrameMkLst>
            <pc:docMk/>
            <pc:sldMk cId="3874800702" sldId="540"/>
            <ac:graphicFrameMk id="5" creationId="{4479D5B2-6EE6-4E75-BEBC-BCE706F6D19D}"/>
          </ac:graphicFrameMkLst>
        </pc:graphicFrameChg>
      </pc:sldChg>
      <pc:sldChg chg="modSp add mod">
        <pc:chgData name="Keshab Sanjel" userId="52218e3c-22bd-4213-ac9d-38dd5fd005d6" providerId="ADAL" clId="{D17D60C0-A250-4DB3-8370-70953782F2A0}" dt="2022-02-04T05:49:25.554" v="11730" actId="115"/>
        <pc:sldMkLst>
          <pc:docMk/>
          <pc:sldMk cId="3649186994" sldId="541"/>
        </pc:sldMkLst>
        <pc:spChg chg="mod">
          <ac:chgData name="Keshab Sanjel" userId="52218e3c-22bd-4213-ac9d-38dd5fd005d6" providerId="ADAL" clId="{D17D60C0-A250-4DB3-8370-70953782F2A0}" dt="2022-02-04T05:49:25.554" v="11730" actId="115"/>
          <ac:spMkLst>
            <pc:docMk/>
            <pc:sldMk cId="3649186994" sldId="541"/>
            <ac:spMk id="2" creationId="{00000000-0000-0000-0000-000000000000}"/>
          </ac:spMkLst>
        </pc:spChg>
        <pc:graphicFrameChg chg="modGraphic">
          <ac:chgData name="Keshab Sanjel" userId="52218e3c-22bd-4213-ac9d-38dd5fd005d6" providerId="ADAL" clId="{D17D60C0-A250-4DB3-8370-70953782F2A0}" dt="2022-02-04T04:25:13.609" v="11155" actId="12385"/>
          <ac:graphicFrameMkLst>
            <pc:docMk/>
            <pc:sldMk cId="3649186994" sldId="541"/>
            <ac:graphicFrameMk id="5" creationId="{4479D5B2-6EE6-4E75-BEBC-BCE706F6D19D}"/>
          </ac:graphicFrameMkLst>
        </pc:graphicFrameChg>
      </pc:sldChg>
      <pc:sldChg chg="modSp add mod modNotesTx">
        <pc:chgData name="Keshab Sanjel" userId="52218e3c-22bd-4213-ac9d-38dd5fd005d6" providerId="ADAL" clId="{D17D60C0-A250-4DB3-8370-70953782F2A0}" dt="2022-02-04T04:46:04.709" v="11640"/>
        <pc:sldMkLst>
          <pc:docMk/>
          <pc:sldMk cId="2603772037" sldId="542"/>
        </pc:sldMkLst>
        <pc:spChg chg="mod">
          <ac:chgData name="Keshab Sanjel" userId="52218e3c-22bd-4213-ac9d-38dd5fd005d6" providerId="ADAL" clId="{D17D60C0-A250-4DB3-8370-70953782F2A0}" dt="2022-02-04T04:18:19.432" v="11116" actId="207"/>
          <ac:spMkLst>
            <pc:docMk/>
            <pc:sldMk cId="2603772037" sldId="542"/>
            <ac:spMk id="7170" creationId="{00000000-0000-0000-0000-000000000000}"/>
          </ac:spMkLst>
        </pc:spChg>
        <pc:graphicFrameChg chg="modGraphic">
          <ac:chgData name="Keshab Sanjel" userId="52218e3c-22bd-4213-ac9d-38dd5fd005d6" providerId="ADAL" clId="{D17D60C0-A250-4DB3-8370-70953782F2A0}" dt="2022-02-04T04:40:56.428" v="11476" actId="14734"/>
          <ac:graphicFrameMkLst>
            <pc:docMk/>
            <pc:sldMk cId="2603772037" sldId="542"/>
            <ac:graphicFrameMk id="4" creationId="{404988B8-FFE6-448D-9850-B2A46E334A5A}"/>
          </ac:graphicFrameMkLst>
        </pc:graphicFrameChg>
      </pc:sldChg>
      <pc:sldChg chg="modSp add del mod">
        <pc:chgData name="Keshab Sanjel" userId="52218e3c-22bd-4213-ac9d-38dd5fd005d6" providerId="ADAL" clId="{D17D60C0-A250-4DB3-8370-70953782F2A0}" dt="2022-02-04T04:08:08.926" v="10774" actId="47"/>
        <pc:sldMkLst>
          <pc:docMk/>
          <pc:sldMk cId="2025780725" sldId="543"/>
        </pc:sldMkLst>
        <pc:spChg chg="mod">
          <ac:chgData name="Keshab Sanjel" userId="52218e3c-22bd-4213-ac9d-38dd5fd005d6" providerId="ADAL" clId="{D17D60C0-A250-4DB3-8370-70953782F2A0}" dt="2022-02-04T04:02:40.288" v="10661" actId="20577"/>
          <ac:spMkLst>
            <pc:docMk/>
            <pc:sldMk cId="2025780725" sldId="543"/>
            <ac:spMk id="2" creationId="{00000000-0000-0000-0000-000000000000}"/>
          </ac:spMkLst>
        </pc:spChg>
        <pc:graphicFrameChg chg="modGraphic">
          <ac:chgData name="Keshab Sanjel" userId="52218e3c-22bd-4213-ac9d-38dd5fd005d6" providerId="ADAL" clId="{D17D60C0-A250-4DB3-8370-70953782F2A0}" dt="2022-02-04T04:07:18.598" v="10773" actId="20577"/>
          <ac:graphicFrameMkLst>
            <pc:docMk/>
            <pc:sldMk cId="2025780725" sldId="543"/>
            <ac:graphicFrameMk id="7" creationId="{20EFDB48-68F4-4F24-9475-56DED408B0CB}"/>
          </ac:graphicFrameMkLst>
        </pc:graphicFrameChg>
      </pc:sldChg>
      <pc:sldChg chg="modSp add mod modNotesTx">
        <pc:chgData name="Keshab Sanjel" userId="52218e3c-22bd-4213-ac9d-38dd5fd005d6" providerId="ADAL" clId="{D17D60C0-A250-4DB3-8370-70953782F2A0}" dt="2022-02-04T04:46:31.210" v="11644"/>
        <pc:sldMkLst>
          <pc:docMk/>
          <pc:sldMk cId="2375668920" sldId="543"/>
        </pc:sldMkLst>
        <pc:spChg chg="mod">
          <ac:chgData name="Keshab Sanjel" userId="52218e3c-22bd-4213-ac9d-38dd5fd005d6" providerId="ADAL" clId="{D17D60C0-A250-4DB3-8370-70953782F2A0}" dt="2022-02-04T04:19:07.408" v="11122" actId="207"/>
          <ac:spMkLst>
            <pc:docMk/>
            <pc:sldMk cId="2375668920" sldId="543"/>
            <ac:spMk id="2" creationId="{00000000-0000-0000-0000-000000000000}"/>
          </ac:spMkLst>
        </pc:spChg>
        <pc:graphicFrameChg chg="mod modGraphic">
          <ac:chgData name="Keshab Sanjel" userId="52218e3c-22bd-4213-ac9d-38dd5fd005d6" providerId="ADAL" clId="{D17D60C0-A250-4DB3-8370-70953782F2A0}" dt="2022-02-04T04:29:34.495" v="11220" actId="122"/>
          <ac:graphicFrameMkLst>
            <pc:docMk/>
            <pc:sldMk cId="2375668920" sldId="543"/>
            <ac:graphicFrameMk id="7" creationId="{20EFDB48-68F4-4F24-9475-56DED408B0CB}"/>
          </ac:graphicFrameMkLst>
        </pc:graphicFrameChg>
      </pc:sldChg>
      <pc:sldMasterChg chg="del delSldLayout">
        <pc:chgData name="Keshab Sanjel" userId="52218e3c-22bd-4213-ac9d-38dd5fd005d6" providerId="ADAL" clId="{D17D60C0-A250-4DB3-8370-70953782F2A0}" dt="2022-02-04T04:17:41.368" v="11112" actId="47"/>
        <pc:sldMasterMkLst>
          <pc:docMk/>
          <pc:sldMasterMk cId="3764827701" sldId="2147483689"/>
        </pc:sldMasterMkLst>
        <pc:sldLayoutChg chg="del">
          <pc:chgData name="Keshab Sanjel" userId="52218e3c-22bd-4213-ac9d-38dd5fd005d6" providerId="ADAL" clId="{D17D60C0-A250-4DB3-8370-70953782F2A0}" dt="2022-02-04T04:17:41.368" v="11112" actId="47"/>
          <pc:sldLayoutMkLst>
            <pc:docMk/>
            <pc:sldMasterMk cId="3764827701" sldId="2147483689"/>
            <pc:sldLayoutMk cId="834388650" sldId="2147483690"/>
          </pc:sldLayoutMkLst>
        </pc:sldLayoutChg>
        <pc:sldLayoutChg chg="del">
          <pc:chgData name="Keshab Sanjel" userId="52218e3c-22bd-4213-ac9d-38dd5fd005d6" providerId="ADAL" clId="{D17D60C0-A250-4DB3-8370-70953782F2A0}" dt="2022-02-04T04:17:41.368" v="11112" actId="47"/>
          <pc:sldLayoutMkLst>
            <pc:docMk/>
            <pc:sldMasterMk cId="3764827701" sldId="2147483689"/>
            <pc:sldLayoutMk cId="2956978287" sldId="2147483691"/>
          </pc:sldLayoutMkLst>
        </pc:sldLayoutChg>
        <pc:sldLayoutChg chg="del">
          <pc:chgData name="Keshab Sanjel" userId="52218e3c-22bd-4213-ac9d-38dd5fd005d6" providerId="ADAL" clId="{D17D60C0-A250-4DB3-8370-70953782F2A0}" dt="2022-02-04T04:17:41.368" v="11112" actId="47"/>
          <pc:sldLayoutMkLst>
            <pc:docMk/>
            <pc:sldMasterMk cId="3764827701" sldId="2147483689"/>
            <pc:sldLayoutMk cId="1102734767" sldId="2147483692"/>
          </pc:sldLayoutMkLst>
        </pc:sldLayoutChg>
        <pc:sldLayoutChg chg="del">
          <pc:chgData name="Keshab Sanjel" userId="52218e3c-22bd-4213-ac9d-38dd5fd005d6" providerId="ADAL" clId="{D17D60C0-A250-4DB3-8370-70953782F2A0}" dt="2022-02-04T04:17:41.368" v="11112" actId="47"/>
          <pc:sldLayoutMkLst>
            <pc:docMk/>
            <pc:sldMasterMk cId="3764827701" sldId="2147483689"/>
            <pc:sldLayoutMk cId="3260213971" sldId="2147483693"/>
          </pc:sldLayoutMkLst>
        </pc:sldLayoutChg>
        <pc:sldLayoutChg chg="del">
          <pc:chgData name="Keshab Sanjel" userId="52218e3c-22bd-4213-ac9d-38dd5fd005d6" providerId="ADAL" clId="{D17D60C0-A250-4DB3-8370-70953782F2A0}" dt="2022-02-04T04:17:41.368" v="11112" actId="47"/>
          <pc:sldLayoutMkLst>
            <pc:docMk/>
            <pc:sldMasterMk cId="3764827701" sldId="2147483689"/>
            <pc:sldLayoutMk cId="2300964886" sldId="2147483694"/>
          </pc:sldLayoutMkLst>
        </pc:sldLayoutChg>
        <pc:sldLayoutChg chg="del">
          <pc:chgData name="Keshab Sanjel" userId="52218e3c-22bd-4213-ac9d-38dd5fd005d6" providerId="ADAL" clId="{D17D60C0-A250-4DB3-8370-70953782F2A0}" dt="2022-02-04T04:17:41.368" v="11112" actId="47"/>
          <pc:sldLayoutMkLst>
            <pc:docMk/>
            <pc:sldMasterMk cId="3764827701" sldId="2147483689"/>
            <pc:sldLayoutMk cId="3678207786" sldId="2147483695"/>
          </pc:sldLayoutMkLst>
        </pc:sldLayoutChg>
        <pc:sldLayoutChg chg="del">
          <pc:chgData name="Keshab Sanjel" userId="52218e3c-22bd-4213-ac9d-38dd5fd005d6" providerId="ADAL" clId="{D17D60C0-A250-4DB3-8370-70953782F2A0}" dt="2022-02-04T04:17:41.368" v="11112" actId="47"/>
          <pc:sldLayoutMkLst>
            <pc:docMk/>
            <pc:sldMasterMk cId="3764827701" sldId="2147483689"/>
            <pc:sldLayoutMk cId="1921631837" sldId="2147483696"/>
          </pc:sldLayoutMkLst>
        </pc:sldLayoutChg>
        <pc:sldLayoutChg chg="del">
          <pc:chgData name="Keshab Sanjel" userId="52218e3c-22bd-4213-ac9d-38dd5fd005d6" providerId="ADAL" clId="{D17D60C0-A250-4DB3-8370-70953782F2A0}" dt="2022-02-04T04:17:41.368" v="11112" actId="47"/>
          <pc:sldLayoutMkLst>
            <pc:docMk/>
            <pc:sldMasterMk cId="3764827701" sldId="2147483689"/>
            <pc:sldLayoutMk cId="2303836910" sldId="2147483697"/>
          </pc:sldLayoutMkLst>
        </pc:sldLayoutChg>
        <pc:sldLayoutChg chg="del">
          <pc:chgData name="Keshab Sanjel" userId="52218e3c-22bd-4213-ac9d-38dd5fd005d6" providerId="ADAL" clId="{D17D60C0-A250-4DB3-8370-70953782F2A0}" dt="2022-02-04T04:17:41.368" v="11112" actId="47"/>
          <pc:sldLayoutMkLst>
            <pc:docMk/>
            <pc:sldMasterMk cId="3764827701" sldId="2147483689"/>
            <pc:sldLayoutMk cId="2561247719" sldId="2147483698"/>
          </pc:sldLayoutMkLst>
        </pc:sldLayoutChg>
        <pc:sldLayoutChg chg="del">
          <pc:chgData name="Keshab Sanjel" userId="52218e3c-22bd-4213-ac9d-38dd5fd005d6" providerId="ADAL" clId="{D17D60C0-A250-4DB3-8370-70953782F2A0}" dt="2022-02-04T04:17:41.368" v="11112" actId="47"/>
          <pc:sldLayoutMkLst>
            <pc:docMk/>
            <pc:sldMasterMk cId="3764827701" sldId="2147483689"/>
            <pc:sldLayoutMk cId="448032506" sldId="2147483699"/>
          </pc:sldLayoutMkLst>
        </pc:sldLayoutChg>
        <pc:sldLayoutChg chg="del">
          <pc:chgData name="Keshab Sanjel" userId="52218e3c-22bd-4213-ac9d-38dd5fd005d6" providerId="ADAL" clId="{D17D60C0-A250-4DB3-8370-70953782F2A0}" dt="2022-02-04T04:17:41.368" v="11112" actId="47"/>
          <pc:sldLayoutMkLst>
            <pc:docMk/>
            <pc:sldMasterMk cId="3764827701" sldId="2147483689"/>
            <pc:sldLayoutMk cId="4058732703" sldId="2147483700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Reporting Status (Shrawan- Paush 2078)</a:t>
            </a:r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6.1322037640469215E-2"/>
          <c:y val="0.10744936833987286"/>
          <c:w val="0.92651548630576586"/>
          <c:h val="0.7120848079193954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Reporting Rate 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Palika</c:v>
                </c:pt>
                <c:pt idx="1">
                  <c:v>HF 1</c:v>
                </c:pt>
                <c:pt idx="2">
                  <c:v>HF 2</c:v>
                </c:pt>
                <c:pt idx="3">
                  <c:v>HF 3</c:v>
                </c:pt>
                <c:pt idx="4">
                  <c:v>HF 4</c:v>
                </c:pt>
                <c:pt idx="5">
                  <c:v>HF 5</c:v>
                </c:pt>
                <c:pt idx="6">
                  <c:v>HF 6</c:v>
                </c:pt>
                <c:pt idx="7">
                  <c:v>HF 7</c:v>
                </c:pt>
                <c:pt idx="8">
                  <c:v>HF 8</c:v>
                </c:pt>
                <c:pt idx="9">
                  <c:v>HF 9</c:v>
                </c:pt>
                <c:pt idx="10">
                  <c:v>HF 10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80</c:v>
                </c:pt>
                <c:pt idx="1">
                  <c:v>81</c:v>
                </c:pt>
                <c:pt idx="2">
                  <c:v>82</c:v>
                </c:pt>
                <c:pt idx="3">
                  <c:v>83</c:v>
                </c:pt>
                <c:pt idx="4">
                  <c:v>84</c:v>
                </c:pt>
                <c:pt idx="5">
                  <c:v>85</c:v>
                </c:pt>
                <c:pt idx="6">
                  <c:v>86</c:v>
                </c:pt>
                <c:pt idx="7">
                  <c:v>87</c:v>
                </c:pt>
                <c:pt idx="8">
                  <c:v>88</c:v>
                </c:pt>
                <c:pt idx="9">
                  <c:v>89</c:v>
                </c:pt>
                <c:pt idx="10">
                  <c:v>90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80F-4521-8360-3D7B058656B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Reporting Rate on Time 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Palika</c:v>
                </c:pt>
                <c:pt idx="1">
                  <c:v>HF 1</c:v>
                </c:pt>
                <c:pt idx="2">
                  <c:v>HF 2</c:v>
                </c:pt>
                <c:pt idx="3">
                  <c:v>HF 3</c:v>
                </c:pt>
                <c:pt idx="4">
                  <c:v>HF 4</c:v>
                </c:pt>
                <c:pt idx="5">
                  <c:v>HF 5</c:v>
                </c:pt>
                <c:pt idx="6">
                  <c:v>HF 6</c:v>
                </c:pt>
                <c:pt idx="7">
                  <c:v>HF 7</c:v>
                </c:pt>
                <c:pt idx="8">
                  <c:v>HF 8</c:v>
                </c:pt>
                <c:pt idx="9">
                  <c:v>HF 9</c:v>
                </c:pt>
                <c:pt idx="10">
                  <c:v>HF 10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75</c:v>
                </c:pt>
                <c:pt idx="1">
                  <c:v>76</c:v>
                </c:pt>
                <c:pt idx="2">
                  <c:v>77</c:v>
                </c:pt>
                <c:pt idx="3">
                  <c:v>78</c:v>
                </c:pt>
                <c:pt idx="4">
                  <c:v>79</c:v>
                </c:pt>
                <c:pt idx="5">
                  <c:v>80</c:v>
                </c:pt>
                <c:pt idx="6">
                  <c:v>81</c:v>
                </c:pt>
                <c:pt idx="7">
                  <c:v>82</c:v>
                </c:pt>
                <c:pt idx="8">
                  <c:v>83</c:v>
                </c:pt>
                <c:pt idx="9">
                  <c:v>84</c:v>
                </c:pt>
                <c:pt idx="10">
                  <c:v>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80F-4521-8360-3D7B058656BC}"/>
            </c:ext>
          </c:extLst>
        </c:ser>
        <c:dLbls/>
        <c:gapWidth val="219"/>
        <c:overlap val="-27"/>
        <c:axId val="216840448"/>
        <c:axId val="216850816"/>
      </c:barChart>
      <c:lineChart>
        <c:grouping val="standard"/>
        <c:ser>
          <c:idx val="2"/>
          <c:order val="2"/>
          <c:tx>
            <c:strRef>
              <c:f>Sheet1!$D$1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Sheet1!$A$2:$A$12</c:f>
              <c:strCache>
                <c:ptCount val="11"/>
                <c:pt idx="0">
                  <c:v>Palika</c:v>
                </c:pt>
                <c:pt idx="1">
                  <c:v>HF 1</c:v>
                </c:pt>
                <c:pt idx="2">
                  <c:v>HF 2</c:v>
                </c:pt>
                <c:pt idx="3">
                  <c:v>HF 3</c:v>
                </c:pt>
                <c:pt idx="4">
                  <c:v>HF 4</c:v>
                </c:pt>
                <c:pt idx="5">
                  <c:v>HF 5</c:v>
                </c:pt>
                <c:pt idx="6">
                  <c:v>HF 6</c:v>
                </c:pt>
                <c:pt idx="7">
                  <c:v>HF 7</c:v>
                </c:pt>
                <c:pt idx="8">
                  <c:v>HF 8</c:v>
                </c:pt>
                <c:pt idx="9">
                  <c:v>HF 9</c:v>
                </c:pt>
                <c:pt idx="10">
                  <c:v>HF 10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80F-4521-8360-3D7B058656BC}"/>
            </c:ext>
          </c:extLst>
        </c:ser>
        <c:dLbls/>
        <c:marker val="1"/>
        <c:axId val="216840448"/>
        <c:axId val="216850816"/>
      </c:lineChart>
      <c:catAx>
        <c:axId val="21684044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850816"/>
        <c:crosses val="autoZero"/>
        <c:auto val="1"/>
        <c:lblAlgn val="ctr"/>
        <c:lblOffset val="100"/>
      </c:catAx>
      <c:valAx>
        <c:axId val="216850816"/>
        <c:scaling>
          <c:orientation val="minMax"/>
          <c:max val="100"/>
        </c:scaling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ne-NP"/>
                  <a:t>Percent</a:t>
                </a:r>
                <a:endParaRPr lang="en-US"/>
              </a:p>
            </c:rich>
          </c:tx>
          <c:layout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840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cap="all" spc="120" normalizeH="0" baseline="0">
                <a:solidFill>
                  <a:schemeClr val="tx1"/>
                </a:solidFill>
                <a:latin typeface="Kokila" panose="020B0604020202020204" pitchFamily="34" charset="0"/>
                <a:ea typeface="+mn-ea"/>
                <a:cs typeface="Kokila" panose="020B0604020202020204" pitchFamily="34" charset="0"/>
              </a:defRPr>
            </a:pPr>
            <a:r>
              <a:rPr lang="en-US"/>
              <a:t>LMIS Reporting Status (%)   </a:t>
            </a:r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2.9536640929167704E-2"/>
          <c:y val="0.18515252448769171"/>
          <c:w val="0.9576945421122347"/>
          <c:h val="0.6417849432916612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Quarter 1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Kokila" panose="020B0604020202020204" pitchFamily="34" charset="0"/>
                    <a:ea typeface="+mn-ea"/>
                    <a:cs typeface="Kokila" panose="020B0604020202020204" pitchFamily="34" charset="0"/>
                  </a:defRPr>
                </a:pPr>
                <a:endParaRPr lang="en-US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Palika </c:v>
                </c:pt>
                <c:pt idx="1">
                  <c:v>hospital </c:v>
                </c:pt>
                <c:pt idx="2">
                  <c:v>PHC</c:v>
                </c:pt>
                <c:pt idx="3">
                  <c:v>Health post</c:v>
                </c:pt>
                <c:pt idx="4">
                  <c:v>Urban Health Centre</c:v>
                </c:pt>
                <c:pt idx="5">
                  <c:v>Community Health Unit</c:v>
                </c:pt>
                <c:pt idx="6">
                  <c:v>Basic Health Service Centre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80</c:v>
                </c:pt>
                <c:pt idx="1">
                  <c:v>81</c:v>
                </c:pt>
                <c:pt idx="2">
                  <c:v>82</c:v>
                </c:pt>
                <c:pt idx="3">
                  <c:v>83</c:v>
                </c:pt>
                <c:pt idx="4">
                  <c:v>84</c:v>
                </c:pt>
                <c:pt idx="5">
                  <c:v>85</c:v>
                </c:pt>
                <c:pt idx="6">
                  <c:v>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FAA-46CB-9CF4-A13758BAEC9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Quarter 2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Kokila" panose="020B0604020202020204" pitchFamily="34" charset="0"/>
                    <a:ea typeface="+mn-ea"/>
                    <a:cs typeface="Kokila" panose="020B0604020202020204" pitchFamily="34" charset="0"/>
                  </a:defRPr>
                </a:pPr>
                <a:endParaRPr lang="en-US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Palika </c:v>
                </c:pt>
                <c:pt idx="1">
                  <c:v>hospital </c:v>
                </c:pt>
                <c:pt idx="2">
                  <c:v>PHC</c:v>
                </c:pt>
                <c:pt idx="3">
                  <c:v>Health post</c:v>
                </c:pt>
                <c:pt idx="4">
                  <c:v>Urban Health Centre</c:v>
                </c:pt>
                <c:pt idx="5">
                  <c:v>Community Health Unit</c:v>
                </c:pt>
                <c:pt idx="6">
                  <c:v>Basic Health Service Centre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60</c:v>
                </c:pt>
                <c:pt idx="1">
                  <c:v>61</c:v>
                </c:pt>
                <c:pt idx="2">
                  <c:v>62</c:v>
                </c:pt>
                <c:pt idx="3">
                  <c:v>63</c:v>
                </c:pt>
                <c:pt idx="4">
                  <c:v>64</c:v>
                </c:pt>
                <c:pt idx="5">
                  <c:v>65</c:v>
                </c:pt>
                <c:pt idx="6">
                  <c:v>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FAA-46CB-9CF4-A13758BAEC9F}"/>
            </c:ext>
          </c:extLst>
        </c:ser>
        <c:dLbls>
          <c:showVal val="1"/>
        </c:dLbls>
        <c:gapWidth val="444"/>
        <c:overlap val="-90"/>
        <c:axId val="226737152"/>
        <c:axId val="226755328"/>
      </c:barChart>
      <c:catAx>
        <c:axId val="226737152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spc="120" normalizeH="0" baseline="0">
                <a:solidFill>
                  <a:schemeClr val="tx1"/>
                </a:solidFill>
                <a:latin typeface="Kokila" panose="020B0604020202020204" pitchFamily="34" charset="0"/>
                <a:ea typeface="+mn-ea"/>
                <a:cs typeface="Kokila" panose="020B0604020202020204" pitchFamily="34" charset="0"/>
              </a:defRPr>
            </a:pPr>
            <a:endParaRPr lang="en-US"/>
          </a:p>
        </c:txPr>
        <c:crossAx val="226755328"/>
        <c:crosses val="autoZero"/>
        <c:auto val="1"/>
        <c:lblAlgn val="ctr"/>
        <c:lblOffset val="100"/>
      </c:catAx>
      <c:valAx>
        <c:axId val="226755328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cap="all" baseline="0">
                    <a:solidFill>
                      <a:schemeClr val="tx1"/>
                    </a:solidFill>
                    <a:latin typeface="Kokila" panose="020B0604020202020204" pitchFamily="34" charset="0"/>
                    <a:ea typeface="+mn-ea"/>
                    <a:cs typeface="Kokila" panose="020B0604020202020204" pitchFamily="34" charset="0"/>
                  </a:defRPr>
                </a:pPr>
                <a:r>
                  <a:rPr lang="en-US" dirty="0"/>
                  <a:t>Percent</a:t>
                </a:r>
              </a:p>
            </c:rich>
          </c:tx>
          <c:layout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tickLblPos val="nextTo"/>
        <c:crossAx val="226737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Kokila" panose="020B0604020202020204" pitchFamily="34" charset="0"/>
              <a:ea typeface="+mn-ea"/>
              <a:cs typeface="Kokila" panose="020B0604020202020204" pitchFamily="34" charset="0"/>
            </a:defRPr>
          </a:pPr>
          <a:endParaRPr lang="en-US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Kokila" panose="020B0604020202020204" pitchFamily="34" charset="0"/>
          <a:cs typeface="Kokila" panose="020B0604020202020204" pitchFamily="34" charset="0"/>
        </a:defRPr>
      </a:pPr>
      <a:endParaRPr lang="en-US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F02CD-630C-4CC3-9221-D1DB36026683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A4EE1-DFDE-4650-889F-2718376D8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0499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Instruction: </a:t>
            </a:r>
            <a:r>
              <a:rPr lang="ne-NP" dirty="0"/>
              <a:t>स्वास्थ्य संस्थाको नाम राख्नुहोस, संस्था धेरै भएमा स्लाईड संख्या थप गरि सबै समाबेश गर्नुहोस्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51871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Instruction: </a:t>
            </a:r>
            <a:r>
              <a:rPr lang="ne-NP" dirty="0"/>
              <a:t>स्वास्थ्य संस्थाको नाम राख्नुहोस, संस्था धेरै भएमा स्लाईड संख्या थप गरि सबै समाबेश गर्नुहोस्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04380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Instruction: </a:t>
            </a:r>
            <a:r>
              <a:rPr lang="ne-NP" dirty="0"/>
              <a:t>स्वास्थ्य संस्थाको नाम राख्नुहोस, संस्था धेरै भएमा स्लाईड संख्या थप गरि सबै समाबेश गर्नुहोस्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83796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Instruction: </a:t>
            </a:r>
            <a:r>
              <a:rPr lang="ne-NP" dirty="0"/>
              <a:t>स्वास्थ्य संस्थाको नाम राख्नुहोस, संस्था धेरै भएमा स्लाईड संख्या थप गरि सबै समाबेश गर्नुहोस्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46621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Instruction: </a:t>
            </a:r>
            <a:r>
              <a:rPr lang="ne-NP" dirty="0"/>
              <a:t>स्वास्थ्य संस्थाको नाम राख्नुहोस, संस्था धेरै भएमा स्लाईड संख्या थप गरि सबै समाबेश गर्नुहोस्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13464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42647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491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03536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19299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33509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A4EE1-DFDE-4650-889F-2718376D8AEB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3655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57603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53715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48460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266114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6396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3486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Instruction: </a:t>
            </a:r>
            <a:r>
              <a:rPr lang="ne-NP" dirty="0"/>
              <a:t>स्वास्थ्य संस्थाको नाम राख्नुहोस, संस्था धेरै भएमा स्लाईड संख्या थप गरि सबै समाबेश गर्नुहोस्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9668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Instruction: </a:t>
            </a:r>
            <a:r>
              <a:rPr lang="ne-NP" dirty="0"/>
              <a:t>स्वास्थ्य संस्थाको नाम राख्नुहोस, संस्था धेरै भएमा स्लाईड संख्या थप गरि सबै समाबेश गर्नुहोस्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53900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Instruction: </a:t>
            </a:r>
            <a:r>
              <a:rPr lang="ne-NP" dirty="0"/>
              <a:t>स्वास्थ्य संस्थाको नाम राख्नुहोस, संस्था धेरै भएमा स्लाईड संख्या थप गरि सबै समाबेश गर्नुहोस्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85968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Instruction: </a:t>
            </a:r>
            <a:r>
              <a:rPr lang="ne-NP" dirty="0"/>
              <a:t>स्वास्थ्य संस्थाको नाम राख्नुहोस, संस्था धेरै भएमा स्लाईड संख्या थप गरि सबै समाबेश गर्नुहोस्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61885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Instruction: </a:t>
            </a:r>
            <a:r>
              <a:rPr lang="ne-NP" dirty="0"/>
              <a:t>स्वास्थ्य संस्थाको नाम राख्नुहोस, संस्था धेरै भएमा स्लाईड संख्या थप गरि सबै समाबेश गर्नुहोस्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39800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Instruction: </a:t>
            </a:r>
            <a:r>
              <a:rPr lang="ne-NP" dirty="0"/>
              <a:t>स्वास्थ्य संस्थाको नाम राख्नुहोस, संस्था धेरै भएमा स्लाईड संख्या थप गरि सबै समाबेश गर्नुहोस्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A4EE1-DFDE-4650-889F-2718376D8AE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719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B4FAD-3BA8-4E6D-8397-F86B8721EA55}" type="datetime1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5931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3EA4-FC1B-4915-9948-2035BAA2F0F5}" type="datetime1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4538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ADE5-5D4A-4A23-B53E-47D18D71CF8C}" type="datetime1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367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2327" y="110840"/>
            <a:ext cx="9947564" cy="768626"/>
          </a:xfrm>
          <a:solidFill>
            <a:srgbClr val="0070C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8D69C-DAFE-4940-92BF-92F5B2031A4A}" type="datetime1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2079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31A3-2049-4637-B732-4768F5320ED4}" type="datetime1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6513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3D3C-0826-4CEB-9B55-622E6DE14164}" type="datetime1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4300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EC3DB-1A87-4FF7-9A67-4496849F2C78}" type="datetime1">
              <a:rPr lang="en-US" smtClean="0"/>
              <a:pPr/>
              <a:t>3/1/2022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4353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A7369-0D73-479B-A52A-437732AF4180}" type="datetime1">
              <a:rPr lang="en-US" smtClean="0"/>
              <a:pPr/>
              <a:t>3/1/2022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215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BCE6-BF65-49DE-90CE-64EEB4B0ED1D}" type="datetime1">
              <a:rPr lang="en-US" smtClean="0"/>
              <a:pPr/>
              <a:t>3/1/2022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4370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1C2B6-E232-4686-A5AB-465B17A628CC}" type="datetime1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9547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9070-890F-47B9-AF2A-7E6169D2BD6B}" type="datetime1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9444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9557" y="53372"/>
            <a:ext cx="10108406" cy="693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4DDDB-E6B2-46D5-8DF7-28543A47FF5B}" type="datetime1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5" descr=" flag(010)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377963" y="0"/>
            <a:ext cx="814037" cy="1004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Hom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478"/>
            <a:ext cx="1190625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76794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6839" y="449962"/>
            <a:ext cx="9496926" cy="2979038"/>
          </a:xfrm>
          <a:solidFill>
            <a:srgbClr val="002060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ne-NP" sz="5300" dirty="0">
                <a:latin typeface="Kokila" pitchFamily="34" charset="0"/>
                <a:cs typeface="Kokila" pitchFamily="34" charset="0"/>
              </a:rPr>
              <a:t>DHIS2/eLMIS को एकिकृत समीक्षा गोष्ठी</a:t>
            </a:r>
            <a:br>
              <a:rPr lang="ne-NP" sz="5300" dirty="0">
                <a:latin typeface="Kokila" pitchFamily="34" charset="0"/>
                <a:cs typeface="Kokila" pitchFamily="34" charset="0"/>
              </a:rPr>
            </a:br>
            <a:r>
              <a:rPr lang="ne-NP" sz="4900" dirty="0" smtClean="0">
                <a:latin typeface="Kokila" pitchFamily="34" charset="0"/>
                <a:cs typeface="Kokila" pitchFamily="34" charset="0"/>
              </a:rPr>
              <a:t>कर्णाली </a:t>
            </a:r>
            <a:r>
              <a:rPr lang="ne-NP" sz="4900" dirty="0">
                <a:latin typeface="Kokila" pitchFamily="34" charset="0"/>
                <a:cs typeface="Kokila" pitchFamily="34" charset="0"/>
              </a:rPr>
              <a:t>प्रदेश  </a:t>
            </a:r>
            <a:r>
              <a:rPr lang="ne-NP" sz="4400" dirty="0">
                <a:latin typeface="Kokila" panose="020B0604020202020204" pitchFamily="34" charset="0"/>
                <a:cs typeface="Kokila" panose="020B0604020202020204" pitchFamily="34" charset="0"/>
              </a:rPr>
              <a:t/>
            </a:r>
            <a:br>
              <a:rPr lang="ne-NP" sz="4400" dirty="0">
                <a:latin typeface="Kokila" panose="020B0604020202020204" pitchFamily="34" charset="0"/>
                <a:cs typeface="Kokila" panose="020B0604020202020204" pitchFamily="34" charset="0"/>
              </a:rPr>
            </a:br>
            <a:r>
              <a:rPr lang="ne-NP" dirty="0">
                <a:latin typeface="Kokila" panose="020B0604020202020204" pitchFamily="34" charset="0"/>
                <a:cs typeface="Kokila" panose="020B0604020202020204" pitchFamily="34" charset="0"/>
              </a:rPr>
              <a:t>आर्थिक वर्ष</a:t>
            </a:r>
            <a:r>
              <a:rPr lang="en-US" dirty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ne-NP" dirty="0">
                <a:latin typeface="Kokila" panose="020B0604020202020204" pitchFamily="34" charset="0"/>
                <a:cs typeface="Kokila" panose="020B0604020202020204" pitchFamily="34" charset="0"/>
              </a:rPr>
              <a:t>२०७८</a:t>
            </a:r>
            <a:r>
              <a:rPr lang="en-US" dirty="0">
                <a:latin typeface="Kokila" panose="020B0604020202020204" pitchFamily="34" charset="0"/>
                <a:cs typeface="Kokila" panose="020B0604020202020204" pitchFamily="34" charset="0"/>
              </a:rPr>
              <a:t>/</a:t>
            </a:r>
            <a:r>
              <a:rPr lang="ne-NP" dirty="0">
                <a:latin typeface="Kokila" panose="020B0604020202020204" pitchFamily="34" charset="0"/>
                <a:cs typeface="Kokila" panose="020B0604020202020204" pitchFamily="34" charset="0"/>
              </a:rPr>
              <a:t>७९</a:t>
            </a:r>
            <a:endParaRPr lang="en-US" sz="60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4462" y="4789281"/>
            <a:ext cx="10079338" cy="1790300"/>
          </a:xfrm>
        </p:spPr>
        <p:txBody>
          <a:bodyPr>
            <a:noAutofit/>
          </a:bodyPr>
          <a:lstStyle/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ne-NP" sz="3200" b="1" dirty="0">
                <a:solidFill>
                  <a:schemeClr val="accent6">
                    <a:lumMod val="75000"/>
                  </a:schemeClr>
                </a:solidFill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  <a:t>प्रस्तुतकर्ता</a:t>
            </a:r>
            <a:r>
              <a:rPr lang="ne-NP" sz="3200" b="1" dirty="0">
                <a:solidFill>
                  <a:schemeClr val="accent6">
                    <a:lumMod val="7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: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ne-NP" sz="3200" b="1" dirty="0">
                <a:solidFill>
                  <a:schemeClr val="accent6">
                    <a:lumMod val="75000"/>
                  </a:schemeClr>
                </a:solidFill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  <a:t>पद</a:t>
            </a:r>
            <a:r>
              <a:rPr lang="ne-NP" sz="3200" b="1" dirty="0">
                <a:solidFill>
                  <a:prstClr val="black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:</a:t>
            </a:r>
            <a:endParaRPr lang="ne-NP" sz="3200" b="1" dirty="0">
              <a:solidFill>
                <a:prstClr val="black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ne-NP" sz="3200" b="1" dirty="0">
                <a:solidFill>
                  <a:schemeClr val="accent6">
                    <a:lumMod val="75000"/>
                  </a:schemeClr>
                </a:solidFill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  <a:t>मिति:  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Kokila" panose="020B0604020202020204" pitchFamily="34" charset="0"/>
              <a:ea typeface="+mj-ea"/>
              <a:cs typeface="Kokila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43833" y="3814025"/>
            <a:ext cx="605169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83464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ne-NP" sz="4400" b="1" dirty="0">
                <a:solidFill>
                  <a:schemeClr val="accent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पालिकाको नाम: ...........................</a:t>
            </a:r>
            <a:endParaRPr lang="en-US" sz="4400" b="1" dirty="0">
              <a:solidFill>
                <a:schemeClr val="accent2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19A6021-4D95-42C3-81AE-BF3C15F30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7212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974" y="96250"/>
            <a:ext cx="9819861" cy="768626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ne-NP" altLang="en-US" sz="3600" b="1" dirty="0"/>
              <a:t>तथ्यांकीय एकरुपता: </a:t>
            </a:r>
            <a:r>
              <a:rPr lang="ne-NP" altLang="en-US" sz="3600" b="1" u="sng" dirty="0"/>
              <a:t>खोप कार्यक्रम </a:t>
            </a:r>
            <a:r>
              <a:rPr lang="ne-NP" altLang="en-US" sz="3600" dirty="0"/>
              <a:t>(श्रावण- पौष २०७८)</a:t>
            </a:r>
            <a:r>
              <a:rPr lang="ne-NP" altLang="en-US" sz="3600" b="1" dirty="0"/>
              <a:t> </a:t>
            </a:r>
            <a:endParaRPr lang="en-US" sz="36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94C18C3F-FE16-4AF4-BBCC-86A4202A8E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39271033"/>
              </p:ext>
            </p:extLst>
          </p:nvPr>
        </p:nvGraphicFramePr>
        <p:xfrm>
          <a:off x="80209" y="1055591"/>
          <a:ext cx="12015538" cy="56110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5702">
                  <a:extLst>
                    <a:ext uri="{9D8B030D-6E8A-4147-A177-3AD203B41FA5}">
                      <a16:colId xmlns:a16="http://schemas.microsoft.com/office/drawing/2014/main" xmlns="" val="3158697040"/>
                    </a:ext>
                  </a:extLst>
                </a:gridCol>
                <a:gridCol w="1638573">
                  <a:extLst>
                    <a:ext uri="{9D8B030D-6E8A-4147-A177-3AD203B41FA5}">
                      <a16:colId xmlns:a16="http://schemas.microsoft.com/office/drawing/2014/main" xmlns="" val="2101084484"/>
                    </a:ext>
                  </a:extLst>
                </a:gridCol>
                <a:gridCol w="1636295">
                  <a:extLst>
                    <a:ext uri="{9D8B030D-6E8A-4147-A177-3AD203B41FA5}">
                      <a16:colId xmlns:a16="http://schemas.microsoft.com/office/drawing/2014/main" xmlns="" val="3405967008"/>
                    </a:ext>
                  </a:extLst>
                </a:gridCol>
                <a:gridCol w="1780673">
                  <a:extLst>
                    <a:ext uri="{9D8B030D-6E8A-4147-A177-3AD203B41FA5}">
                      <a16:colId xmlns:a16="http://schemas.microsoft.com/office/drawing/2014/main" xmlns="" val="1103836892"/>
                    </a:ext>
                  </a:extLst>
                </a:gridCol>
                <a:gridCol w="1459832">
                  <a:extLst>
                    <a:ext uri="{9D8B030D-6E8A-4147-A177-3AD203B41FA5}">
                      <a16:colId xmlns:a16="http://schemas.microsoft.com/office/drawing/2014/main" xmlns="" val="971651631"/>
                    </a:ext>
                  </a:extLst>
                </a:gridCol>
                <a:gridCol w="1379621">
                  <a:extLst>
                    <a:ext uri="{9D8B030D-6E8A-4147-A177-3AD203B41FA5}">
                      <a16:colId xmlns:a16="http://schemas.microsoft.com/office/drawing/2014/main" xmlns="" val="2486972236"/>
                    </a:ext>
                  </a:extLst>
                </a:gridCol>
                <a:gridCol w="1844842">
                  <a:extLst>
                    <a:ext uri="{9D8B030D-6E8A-4147-A177-3AD203B41FA5}">
                      <a16:colId xmlns:a16="http://schemas.microsoft.com/office/drawing/2014/main" xmlns="" val="2303012722"/>
                    </a:ext>
                  </a:extLst>
                </a:gridCol>
              </a:tblGrid>
              <a:tr h="10316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e-NP" sz="2000" dirty="0"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संस्थाको नाम  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डिपिटि पहिलो खोप पाएका बच्चाहरूको संख्या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पिसिभी पहिलो खोप पाएका बच्चाहरूको संख्या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दादुरा</a:t>
                      </a:r>
                      <a:r>
                        <a:rPr lang="en-US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-</a:t>
                      </a: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रूबेला दोश्रो  खोप पाएका बच्चाहरूको संख्या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पूर्ण खोप पाएका बच्चाहरूको संख्या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एफआर्इपिभी खोपको प्राप्त डोज 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एफआर्इपिभी खर्च भएको खोपको डोज 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00776196"/>
                  </a:ext>
                </a:extLst>
              </a:tr>
              <a:tr h="46458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 १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94379308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२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0207325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३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42436267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४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44689467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५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01974593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६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00534125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७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11742933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८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78871602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९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06003866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१०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2759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6141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974" y="96250"/>
            <a:ext cx="9819861" cy="768626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ne-NP" altLang="en-US" sz="3600" b="1" dirty="0"/>
              <a:t>तथ्यांकीय एकरुपता: </a:t>
            </a:r>
            <a:r>
              <a:rPr lang="ne-NP" altLang="en-US" sz="3600" b="1" u="sng" dirty="0"/>
              <a:t>CBIMNCI</a:t>
            </a:r>
            <a:r>
              <a:rPr lang="ne-NP" altLang="en-US" sz="3600" b="1" dirty="0"/>
              <a:t> </a:t>
            </a:r>
            <a:r>
              <a:rPr lang="ne-NP" altLang="en-US" sz="3600" dirty="0"/>
              <a:t>(श्रावण- पौष २०७८)</a:t>
            </a:r>
            <a:r>
              <a:rPr lang="ne-NP" altLang="en-US" sz="3600" b="1" dirty="0"/>
              <a:t> </a:t>
            </a:r>
            <a:endParaRPr lang="en-US" sz="36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94C18C3F-FE16-4AF4-BBCC-86A4202A8E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9680817"/>
              </p:ext>
            </p:extLst>
          </p:nvPr>
        </p:nvGraphicFramePr>
        <p:xfrm>
          <a:off x="48124" y="1039549"/>
          <a:ext cx="12111792" cy="56158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8802">
                  <a:extLst>
                    <a:ext uri="{9D8B030D-6E8A-4147-A177-3AD203B41FA5}">
                      <a16:colId xmlns:a16="http://schemas.microsoft.com/office/drawing/2014/main" xmlns="" val="3158697040"/>
                    </a:ext>
                  </a:extLst>
                </a:gridCol>
                <a:gridCol w="1283369">
                  <a:extLst>
                    <a:ext uri="{9D8B030D-6E8A-4147-A177-3AD203B41FA5}">
                      <a16:colId xmlns:a16="http://schemas.microsoft.com/office/drawing/2014/main" xmlns="" val="3581743373"/>
                    </a:ext>
                  </a:extLst>
                </a:gridCol>
                <a:gridCol w="1491916">
                  <a:extLst>
                    <a:ext uri="{9D8B030D-6E8A-4147-A177-3AD203B41FA5}">
                      <a16:colId xmlns:a16="http://schemas.microsoft.com/office/drawing/2014/main" xmlns="" val="3405967008"/>
                    </a:ext>
                  </a:extLst>
                </a:gridCol>
                <a:gridCol w="1748589">
                  <a:extLst>
                    <a:ext uri="{9D8B030D-6E8A-4147-A177-3AD203B41FA5}">
                      <a16:colId xmlns:a16="http://schemas.microsoft.com/office/drawing/2014/main" xmlns="" val="1103836892"/>
                    </a:ext>
                  </a:extLst>
                </a:gridCol>
                <a:gridCol w="1925053">
                  <a:extLst>
                    <a:ext uri="{9D8B030D-6E8A-4147-A177-3AD203B41FA5}">
                      <a16:colId xmlns:a16="http://schemas.microsoft.com/office/drawing/2014/main" xmlns="" val="971651631"/>
                    </a:ext>
                  </a:extLst>
                </a:gridCol>
                <a:gridCol w="1796715">
                  <a:extLst>
                    <a:ext uri="{9D8B030D-6E8A-4147-A177-3AD203B41FA5}">
                      <a16:colId xmlns:a16="http://schemas.microsoft.com/office/drawing/2014/main" xmlns="" val="2486972236"/>
                    </a:ext>
                  </a:extLst>
                </a:gridCol>
                <a:gridCol w="2037348">
                  <a:extLst>
                    <a:ext uri="{9D8B030D-6E8A-4147-A177-3AD203B41FA5}">
                      <a16:colId xmlns:a16="http://schemas.microsoft.com/office/drawing/2014/main" xmlns="" val="2303012722"/>
                    </a:ext>
                  </a:extLst>
                </a:gridCol>
              </a:tblGrid>
              <a:tr h="10316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e-NP" sz="1800" dirty="0"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संस्थाको नाम  </a:t>
                      </a: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8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गम्भीर संक्रमण भएका बालबालिकाको संख्या</a:t>
                      </a: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8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जेण्टामार्इसिन पहिलो डोज पाएका बालबालिकाको संख्या</a:t>
                      </a: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जम्मा निमोनिया भएको बालबालिकाको संख्या (निमोनिया</a:t>
                      </a:r>
                      <a:r>
                        <a:rPr lang="en-US" sz="18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+</a:t>
                      </a:r>
                      <a:r>
                        <a:rPr lang="ne-NP" sz="18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कडा निमोनिया)</a:t>
                      </a: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जम्मा निमोनिया भएका बालबालिका मध्ये एन्टिवायोटिकबाट उपचार पाएका संख्या </a:t>
                      </a: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जम्मा झाडापखाला भएका बालबालिकाको संख्या</a:t>
                      </a: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ओआरएस र जिङ्क चक्कीबाट उपचार गरिएको बालबालिकाको संख्या </a:t>
                      </a: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00776196"/>
                  </a:ext>
                </a:extLst>
              </a:tr>
              <a:tr h="46458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 १</a:t>
                      </a: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94379308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२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0207325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३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42436267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४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44689467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५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01974593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६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00534125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७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11742933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८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78871602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९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06003866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१०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2759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08311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974" y="96250"/>
            <a:ext cx="9819861" cy="768626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ne-NP" altLang="en-US" sz="3600" b="1" dirty="0"/>
              <a:t>तथ्यांकीय एकरुपता: </a:t>
            </a:r>
            <a:r>
              <a:rPr lang="ne-NP" altLang="en-US" sz="3600" b="1" u="sng" dirty="0"/>
              <a:t>पोषण</a:t>
            </a:r>
            <a:r>
              <a:rPr lang="ne-NP" altLang="en-US" sz="3600" b="1" dirty="0"/>
              <a:t> </a:t>
            </a:r>
            <a:r>
              <a:rPr lang="ne-NP" altLang="en-US" sz="3600" dirty="0"/>
              <a:t>(श्रावण- पौष २०७८)</a:t>
            </a:r>
            <a:r>
              <a:rPr lang="ne-NP" altLang="en-US" sz="3600" b="1" dirty="0"/>
              <a:t> </a:t>
            </a:r>
            <a:endParaRPr lang="en-US" sz="36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94C18C3F-FE16-4AF4-BBCC-86A4202A8E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24529687"/>
              </p:ext>
            </p:extLst>
          </p:nvPr>
        </p:nvGraphicFramePr>
        <p:xfrm>
          <a:off x="48124" y="1039549"/>
          <a:ext cx="12111793" cy="58839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0814">
                  <a:extLst>
                    <a:ext uri="{9D8B030D-6E8A-4147-A177-3AD203B41FA5}">
                      <a16:colId xmlns:a16="http://schemas.microsoft.com/office/drawing/2014/main" xmlns="" val="3158697040"/>
                    </a:ext>
                  </a:extLst>
                </a:gridCol>
                <a:gridCol w="1637609">
                  <a:extLst>
                    <a:ext uri="{9D8B030D-6E8A-4147-A177-3AD203B41FA5}">
                      <a16:colId xmlns:a16="http://schemas.microsoft.com/office/drawing/2014/main" xmlns="" val="3581743373"/>
                    </a:ext>
                  </a:extLst>
                </a:gridCol>
                <a:gridCol w="1491916">
                  <a:extLst>
                    <a:ext uri="{9D8B030D-6E8A-4147-A177-3AD203B41FA5}">
                      <a16:colId xmlns:a16="http://schemas.microsoft.com/office/drawing/2014/main" xmlns="" val="3405967008"/>
                    </a:ext>
                  </a:extLst>
                </a:gridCol>
                <a:gridCol w="1491916">
                  <a:extLst>
                    <a:ext uri="{9D8B030D-6E8A-4147-A177-3AD203B41FA5}">
                      <a16:colId xmlns:a16="http://schemas.microsoft.com/office/drawing/2014/main" xmlns="" val="1909497330"/>
                    </a:ext>
                  </a:extLst>
                </a:gridCol>
                <a:gridCol w="1844842">
                  <a:extLst>
                    <a:ext uri="{9D8B030D-6E8A-4147-A177-3AD203B41FA5}">
                      <a16:colId xmlns:a16="http://schemas.microsoft.com/office/drawing/2014/main" xmlns="" val="1103836892"/>
                    </a:ext>
                  </a:extLst>
                </a:gridCol>
                <a:gridCol w="1491916">
                  <a:extLst>
                    <a:ext uri="{9D8B030D-6E8A-4147-A177-3AD203B41FA5}">
                      <a16:colId xmlns:a16="http://schemas.microsoft.com/office/drawing/2014/main" xmlns="" val="971651631"/>
                    </a:ext>
                  </a:extLst>
                </a:gridCol>
                <a:gridCol w="1299410">
                  <a:extLst>
                    <a:ext uri="{9D8B030D-6E8A-4147-A177-3AD203B41FA5}">
                      <a16:colId xmlns:a16="http://schemas.microsoft.com/office/drawing/2014/main" xmlns="" val="2486972236"/>
                    </a:ext>
                  </a:extLst>
                </a:gridCol>
                <a:gridCol w="1283370">
                  <a:extLst>
                    <a:ext uri="{9D8B030D-6E8A-4147-A177-3AD203B41FA5}">
                      <a16:colId xmlns:a16="http://schemas.microsoft.com/office/drawing/2014/main" xmlns="" val="2303012722"/>
                    </a:ext>
                  </a:extLst>
                </a:gridCol>
              </a:tblGrid>
              <a:tr h="10316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e-NP" sz="2000" dirty="0"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संस्थाको नाम  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पहिलो पटक </a:t>
                      </a: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(Any time)</a:t>
                      </a:r>
                      <a:r>
                        <a:rPr lang="ne-NP" sz="20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 जाँच गरिएका गर्भवति महिलाहरूको संख्या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पहिलो पटक आर्इरन चक्की वितरण गरिएको गर्भवतीको संख्या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जुकाको औषधी पाएका गर्भवतीको संख्या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प्रोटोकल अनुसार ४ पटक गर्भवती जाँच गराएका महिलाहरूको संख्या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१८० आर्इरन चक्की पाएका गर्भवतीको संख्या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जम्मा संस्थागत सुत्केरी संख्या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भिटामिन ए पाएका सुत्केरी संख्या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00776196"/>
                  </a:ext>
                </a:extLst>
              </a:tr>
              <a:tr h="46458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 १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94379308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२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0207325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३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42436267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४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44689467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५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01974593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६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00534125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७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11742933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८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78871602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९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06003866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१०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2759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95245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974" y="96250"/>
            <a:ext cx="9819861" cy="768626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ne-NP" altLang="en-US" sz="3600" b="1" dirty="0"/>
              <a:t>तथ्यांकीय एकरुपता: </a:t>
            </a:r>
            <a:r>
              <a:rPr lang="ne-NP" altLang="en-US" sz="3600" b="1" u="sng" dirty="0"/>
              <a:t>सुरक्षित मातृत्व </a:t>
            </a:r>
            <a:r>
              <a:rPr lang="ne-NP" altLang="en-US" sz="3600" dirty="0"/>
              <a:t>(श्रावण- पौष २०७८)</a:t>
            </a:r>
            <a:r>
              <a:rPr lang="ne-NP" altLang="en-US" sz="3600" b="1" dirty="0"/>
              <a:t> </a:t>
            </a:r>
            <a:endParaRPr lang="en-US" sz="36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94C18C3F-FE16-4AF4-BBCC-86A4202A8E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36616777"/>
              </p:ext>
            </p:extLst>
          </p:nvPr>
        </p:nvGraphicFramePr>
        <p:xfrm>
          <a:off x="112295" y="1039549"/>
          <a:ext cx="12047617" cy="61055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8518">
                  <a:extLst>
                    <a:ext uri="{9D8B030D-6E8A-4147-A177-3AD203B41FA5}">
                      <a16:colId xmlns:a16="http://schemas.microsoft.com/office/drawing/2014/main" xmlns="" val="3158697040"/>
                    </a:ext>
                  </a:extLst>
                </a:gridCol>
                <a:gridCol w="1570765">
                  <a:extLst>
                    <a:ext uri="{9D8B030D-6E8A-4147-A177-3AD203B41FA5}">
                      <a16:colId xmlns:a16="http://schemas.microsoft.com/office/drawing/2014/main" xmlns="" val="3581743373"/>
                    </a:ext>
                  </a:extLst>
                </a:gridCol>
                <a:gridCol w="2553464">
                  <a:extLst>
                    <a:ext uri="{9D8B030D-6E8A-4147-A177-3AD203B41FA5}">
                      <a16:colId xmlns:a16="http://schemas.microsoft.com/office/drawing/2014/main" xmlns="" val="3405967008"/>
                    </a:ext>
                  </a:extLst>
                </a:gridCol>
                <a:gridCol w="1465685">
                  <a:extLst>
                    <a:ext uri="{9D8B030D-6E8A-4147-A177-3AD203B41FA5}">
                      <a16:colId xmlns:a16="http://schemas.microsoft.com/office/drawing/2014/main" xmlns="" val="3380338398"/>
                    </a:ext>
                  </a:extLst>
                </a:gridCol>
                <a:gridCol w="2013305">
                  <a:extLst>
                    <a:ext uri="{9D8B030D-6E8A-4147-A177-3AD203B41FA5}">
                      <a16:colId xmlns:a16="http://schemas.microsoft.com/office/drawing/2014/main" xmlns="" val="1313929950"/>
                    </a:ext>
                  </a:extLst>
                </a:gridCol>
                <a:gridCol w="1175770">
                  <a:extLst>
                    <a:ext uri="{9D8B030D-6E8A-4147-A177-3AD203B41FA5}">
                      <a16:colId xmlns:a16="http://schemas.microsoft.com/office/drawing/2014/main" xmlns="" val="1103836892"/>
                    </a:ext>
                  </a:extLst>
                </a:gridCol>
                <a:gridCol w="1530110">
                  <a:extLst>
                    <a:ext uri="{9D8B030D-6E8A-4147-A177-3AD203B41FA5}">
                      <a16:colId xmlns:a16="http://schemas.microsoft.com/office/drawing/2014/main" xmlns="" val="971651631"/>
                    </a:ext>
                  </a:extLst>
                </a:gridCol>
              </a:tblGrid>
              <a:tr h="6685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e-NP" sz="2200" dirty="0"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2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संस्थाको नाम  </a:t>
                      </a: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2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जम्मा संस्थागत सुत्केरी संख्या</a:t>
                      </a: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2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सामान्य, भ्याक्युम</a:t>
                      </a:r>
                      <a:r>
                        <a:rPr lang="en-US" sz="22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/</a:t>
                      </a:r>
                      <a:r>
                        <a:rPr lang="ne-NP" sz="22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फोरसेप तथा शल्यक्रियाद्वारा प्रसूति हुने आमाहरुको संख्या </a:t>
                      </a: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2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२४ घण्टा भित्र सुत्केरी जाँच संख्या </a:t>
                      </a: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2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यातायात खर्च पाएका महिलाहरूको संख्या</a:t>
                      </a: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2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जम्मा जिवित जन्म संख्या </a:t>
                      </a: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2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नाभी मलम लगाउने बच्चा संख्या </a:t>
                      </a: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00776196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2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 १</a:t>
                      </a: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94379308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२</a:t>
                      </a:r>
                      <a:endParaRPr kumimoji="0" lang="en-US" sz="2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0207325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३</a:t>
                      </a:r>
                      <a:endParaRPr kumimoji="0" lang="en-US" sz="2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42436267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४</a:t>
                      </a:r>
                      <a:endParaRPr kumimoji="0" lang="en-US" sz="2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44689467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५</a:t>
                      </a:r>
                      <a:endParaRPr kumimoji="0" lang="en-US" sz="2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01974593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६</a:t>
                      </a:r>
                      <a:endParaRPr kumimoji="0" lang="en-US" sz="2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00534125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७</a:t>
                      </a:r>
                      <a:endParaRPr kumimoji="0" lang="en-US" sz="2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11742933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८</a:t>
                      </a:r>
                      <a:endParaRPr kumimoji="0" lang="en-US" sz="2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78871602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९</a:t>
                      </a:r>
                      <a:endParaRPr kumimoji="0" lang="en-US" sz="2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06003866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१०</a:t>
                      </a:r>
                      <a:endParaRPr kumimoji="0" lang="en-US" sz="2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2759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50417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974" y="96250"/>
            <a:ext cx="9819861" cy="768626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ne-NP" altLang="en-US" sz="3600" b="1" dirty="0"/>
              <a:t>तथ्यांकीय एकरुपता: </a:t>
            </a:r>
            <a:r>
              <a:rPr lang="ne-NP" altLang="en-US" sz="3600" b="1" u="sng" dirty="0"/>
              <a:t>परिवार नियोजन </a:t>
            </a:r>
            <a:r>
              <a:rPr lang="ne-NP" altLang="en-US" sz="3600" dirty="0"/>
              <a:t>(कार्तिक- पौष २०७८)</a:t>
            </a:r>
            <a:r>
              <a:rPr lang="ne-NP" altLang="en-US" sz="3600" b="1" dirty="0"/>
              <a:t> </a:t>
            </a:r>
            <a:endParaRPr lang="en-US" sz="36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94C18C3F-FE16-4AF4-BBCC-86A4202A8E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5057063"/>
              </p:ext>
            </p:extLst>
          </p:nvPr>
        </p:nvGraphicFramePr>
        <p:xfrm>
          <a:off x="112295" y="1008017"/>
          <a:ext cx="11967410" cy="55662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4431">
                  <a:extLst>
                    <a:ext uri="{9D8B030D-6E8A-4147-A177-3AD203B41FA5}">
                      <a16:colId xmlns:a16="http://schemas.microsoft.com/office/drawing/2014/main" xmlns="" val="3158697040"/>
                    </a:ext>
                  </a:extLst>
                </a:gridCol>
                <a:gridCol w="1016100">
                  <a:extLst>
                    <a:ext uri="{9D8B030D-6E8A-4147-A177-3AD203B41FA5}">
                      <a16:colId xmlns:a16="http://schemas.microsoft.com/office/drawing/2014/main" xmlns="" val="3581743373"/>
                    </a:ext>
                  </a:extLst>
                </a:gridCol>
                <a:gridCol w="967716">
                  <a:extLst>
                    <a:ext uri="{9D8B030D-6E8A-4147-A177-3AD203B41FA5}">
                      <a16:colId xmlns:a16="http://schemas.microsoft.com/office/drawing/2014/main" xmlns="" val="3405967008"/>
                    </a:ext>
                  </a:extLst>
                </a:gridCol>
                <a:gridCol w="1241901">
                  <a:extLst>
                    <a:ext uri="{9D8B030D-6E8A-4147-A177-3AD203B41FA5}">
                      <a16:colId xmlns:a16="http://schemas.microsoft.com/office/drawing/2014/main" xmlns="" val="3380338398"/>
                    </a:ext>
                  </a:extLst>
                </a:gridCol>
                <a:gridCol w="903201">
                  <a:extLst>
                    <a:ext uri="{9D8B030D-6E8A-4147-A177-3AD203B41FA5}">
                      <a16:colId xmlns:a16="http://schemas.microsoft.com/office/drawing/2014/main" xmlns="" val="1313929950"/>
                    </a:ext>
                  </a:extLst>
                </a:gridCol>
                <a:gridCol w="951586">
                  <a:extLst>
                    <a:ext uri="{9D8B030D-6E8A-4147-A177-3AD203B41FA5}">
                      <a16:colId xmlns:a16="http://schemas.microsoft.com/office/drawing/2014/main" xmlns="" val="1103836892"/>
                    </a:ext>
                  </a:extLst>
                </a:gridCol>
                <a:gridCol w="1016101">
                  <a:extLst>
                    <a:ext uri="{9D8B030D-6E8A-4147-A177-3AD203B41FA5}">
                      <a16:colId xmlns:a16="http://schemas.microsoft.com/office/drawing/2014/main" xmlns="" val="2466306644"/>
                    </a:ext>
                  </a:extLst>
                </a:gridCol>
                <a:gridCol w="806429">
                  <a:extLst>
                    <a:ext uri="{9D8B030D-6E8A-4147-A177-3AD203B41FA5}">
                      <a16:colId xmlns:a16="http://schemas.microsoft.com/office/drawing/2014/main" xmlns="" val="353767748"/>
                    </a:ext>
                  </a:extLst>
                </a:gridCol>
                <a:gridCol w="1032230">
                  <a:extLst>
                    <a:ext uri="{9D8B030D-6E8A-4147-A177-3AD203B41FA5}">
                      <a16:colId xmlns:a16="http://schemas.microsoft.com/office/drawing/2014/main" xmlns="" val="505117555"/>
                    </a:ext>
                  </a:extLst>
                </a:gridCol>
                <a:gridCol w="967715">
                  <a:extLst>
                    <a:ext uri="{9D8B030D-6E8A-4147-A177-3AD203B41FA5}">
                      <a16:colId xmlns:a16="http://schemas.microsoft.com/office/drawing/2014/main" xmlns="" val="10403196"/>
                    </a:ext>
                  </a:extLst>
                </a:gridCol>
              </a:tblGrid>
              <a:tr h="38136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e-NP" sz="2000" dirty="0"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e-NP" sz="2000" dirty="0"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संस्थाको नाम  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डिपो प्रयोगकर्ताको विवरण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9006434"/>
                  </a:ext>
                </a:extLst>
              </a:tr>
              <a:tr h="3813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e-NP" sz="2200" dirty="0"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e-NP" sz="2200" dirty="0"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2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संस्थाको नाम  </a:t>
                      </a:r>
                      <a:endParaRPr lang="en-US" sz="2200" dirty="0"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कार्तिक २०७८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मङ्सिर २०७८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पौष २०७८ 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00776196"/>
                  </a:ext>
                </a:extLst>
              </a:tr>
              <a:tr h="98989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2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संस्थाको नाम  </a:t>
                      </a: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800" b="0" kern="1200" dirty="0">
                          <a:solidFill>
                            <a:schemeClr val="dk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नयाँ प्रयोगकर्ता </a:t>
                      </a:r>
                      <a:endParaRPr lang="en-US" sz="2000" b="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i-IN" sz="1800" b="0" i="0" kern="1200" dirty="0">
                          <a:solidFill>
                            <a:schemeClr val="dk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हाल आपनाईरहेका  </a:t>
                      </a:r>
                      <a:endParaRPr lang="en-US" sz="2000" b="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800" b="0" i="0" kern="1200" dirty="0">
                          <a:solidFill>
                            <a:schemeClr val="dk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सेवामा नियमित नभएका</a:t>
                      </a:r>
                      <a:endParaRPr lang="en-US" sz="2000" b="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800" b="0" kern="1200" dirty="0">
                          <a:solidFill>
                            <a:schemeClr val="dk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नयाँ प्रयोगकर्ता </a:t>
                      </a:r>
                      <a:endParaRPr lang="en-US" sz="2000" b="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i-IN" sz="1800" b="0" i="0" kern="1200" dirty="0">
                          <a:solidFill>
                            <a:schemeClr val="dk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हाल आपनाईरहेका  </a:t>
                      </a:r>
                      <a:endParaRPr lang="en-US" sz="2000" b="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800" b="0" i="0" kern="1200" dirty="0">
                          <a:solidFill>
                            <a:schemeClr val="dk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सेवामा नियमित नभएका</a:t>
                      </a:r>
                      <a:endParaRPr lang="en-US" sz="2000" b="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800" b="0" kern="1200" dirty="0">
                          <a:solidFill>
                            <a:schemeClr val="dk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नयाँ प्रयोगकर्ता </a:t>
                      </a:r>
                      <a:endParaRPr lang="en-US" sz="2000" b="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i-IN" sz="1800" b="0" i="0" kern="1200" dirty="0">
                          <a:solidFill>
                            <a:schemeClr val="dk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हाल आपनाईरहेका  </a:t>
                      </a:r>
                      <a:endParaRPr lang="en-US" sz="2000" b="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800" b="0" i="0" kern="1200" dirty="0">
                          <a:solidFill>
                            <a:schemeClr val="dk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सेवामा नियमित नभएका</a:t>
                      </a:r>
                      <a:endParaRPr lang="en-US" sz="2000" b="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 vert="vert270" anchor="ctr"/>
                </a:tc>
                <a:extLst>
                  <a:ext uri="{0D108BD9-81ED-4DB2-BD59-A6C34878D82A}">
                    <a16:rowId xmlns:a16="http://schemas.microsoft.com/office/drawing/2014/main" xmlns="" val="1813862815"/>
                  </a:ext>
                </a:extLst>
              </a:tr>
              <a:tr h="38136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 १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94379308"/>
                  </a:ext>
                </a:extLst>
              </a:tr>
              <a:tr h="3813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२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0207325"/>
                  </a:ext>
                </a:extLst>
              </a:tr>
              <a:tr h="3813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३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42436267"/>
                  </a:ext>
                </a:extLst>
              </a:tr>
              <a:tr h="3813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४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44689467"/>
                  </a:ext>
                </a:extLst>
              </a:tr>
              <a:tr h="3813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५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01974593"/>
                  </a:ext>
                </a:extLst>
              </a:tr>
              <a:tr h="3813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६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00534125"/>
                  </a:ext>
                </a:extLst>
              </a:tr>
              <a:tr h="3813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७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11742933"/>
                  </a:ext>
                </a:extLst>
              </a:tr>
              <a:tr h="3813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८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78871602"/>
                  </a:ext>
                </a:extLst>
              </a:tr>
              <a:tr h="3813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९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06003866"/>
                  </a:ext>
                </a:extLst>
              </a:tr>
              <a:tr h="3813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१०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2759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89403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974" y="96250"/>
            <a:ext cx="9819861" cy="768626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ne-NP" altLang="en-US" sz="3600" b="1" dirty="0"/>
              <a:t>तथ्यांकीय एकरुपता</a:t>
            </a:r>
            <a:r>
              <a:rPr lang="en-US" altLang="en-US" sz="3600" b="1" dirty="0"/>
              <a:t>: </a:t>
            </a:r>
            <a:r>
              <a:rPr lang="en-US" altLang="en-US" sz="3600" b="1" u="sng" dirty="0"/>
              <a:t>TB</a:t>
            </a:r>
            <a:r>
              <a:rPr lang="ne-NP" altLang="en-US" sz="3600" b="1" u="sng" dirty="0"/>
              <a:t>,</a:t>
            </a:r>
            <a:r>
              <a:rPr lang="en-US" altLang="en-US" sz="3600" b="1" u="sng" dirty="0"/>
              <a:t> PMTCT</a:t>
            </a:r>
            <a:r>
              <a:rPr lang="ne-NP" altLang="en-US" sz="3600" b="1" u="sng" dirty="0"/>
              <a:t> </a:t>
            </a:r>
            <a:r>
              <a:rPr lang="ne-NP" altLang="en-US" sz="3600" dirty="0"/>
              <a:t>(श्रावण- पौष २०७८)</a:t>
            </a:r>
            <a:r>
              <a:rPr lang="ne-NP" altLang="en-US" sz="3600" b="1" dirty="0"/>
              <a:t> </a:t>
            </a:r>
            <a:endParaRPr lang="en-US" sz="36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94C18C3F-FE16-4AF4-BBCC-86A4202A8E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77836657"/>
              </p:ext>
            </p:extLst>
          </p:nvPr>
        </p:nvGraphicFramePr>
        <p:xfrm>
          <a:off x="112295" y="1039549"/>
          <a:ext cx="11951368" cy="58279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0884">
                  <a:extLst>
                    <a:ext uri="{9D8B030D-6E8A-4147-A177-3AD203B41FA5}">
                      <a16:colId xmlns:a16="http://schemas.microsoft.com/office/drawing/2014/main" xmlns="" val="3158697040"/>
                    </a:ext>
                  </a:extLst>
                </a:gridCol>
                <a:gridCol w="1957137">
                  <a:extLst>
                    <a:ext uri="{9D8B030D-6E8A-4147-A177-3AD203B41FA5}">
                      <a16:colId xmlns:a16="http://schemas.microsoft.com/office/drawing/2014/main" xmlns="" val="3581743373"/>
                    </a:ext>
                  </a:extLst>
                </a:gridCol>
                <a:gridCol w="2518610">
                  <a:extLst>
                    <a:ext uri="{9D8B030D-6E8A-4147-A177-3AD203B41FA5}">
                      <a16:colId xmlns:a16="http://schemas.microsoft.com/office/drawing/2014/main" xmlns="" val="3405967008"/>
                    </a:ext>
                  </a:extLst>
                </a:gridCol>
                <a:gridCol w="3719833">
                  <a:extLst>
                    <a:ext uri="{9D8B030D-6E8A-4147-A177-3AD203B41FA5}">
                      <a16:colId xmlns:a16="http://schemas.microsoft.com/office/drawing/2014/main" xmlns="" val="3380338398"/>
                    </a:ext>
                  </a:extLst>
                </a:gridCol>
                <a:gridCol w="1894904">
                  <a:extLst>
                    <a:ext uri="{9D8B030D-6E8A-4147-A177-3AD203B41FA5}">
                      <a16:colId xmlns:a16="http://schemas.microsoft.com/office/drawing/2014/main" xmlns="" val="1313929950"/>
                    </a:ext>
                  </a:extLst>
                </a:gridCol>
              </a:tblGrid>
              <a:tr h="1687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TB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PMTCT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96994783"/>
                  </a:ext>
                </a:extLst>
              </a:tr>
              <a:tr h="5063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1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संस्थाको नाम  </a:t>
                      </a: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100" b="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जम्मा</a:t>
                      </a:r>
                      <a:r>
                        <a:rPr lang="en-US" sz="2100" b="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 notified </a:t>
                      </a:r>
                      <a:r>
                        <a:rPr lang="ne-NP" sz="2100" b="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क्षयरोगका बिरामी संख्या  </a:t>
                      </a:r>
                      <a:endParaRPr lang="en-US" sz="2100" b="0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100" b="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T</a:t>
                      </a:r>
                      <a:r>
                        <a:rPr lang="en-US" sz="2100" b="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treatment regimen</a:t>
                      </a:r>
                      <a:r>
                        <a:rPr lang="ne-NP" sz="2100" b="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 मा रहेका क्षयरोगको जम्मा बिरामी संख्या</a:t>
                      </a:r>
                      <a:endParaRPr lang="en-US" sz="2100" b="0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100" b="0" kern="120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पहिलो पटक </a:t>
                      </a:r>
                      <a:r>
                        <a:rPr lang="en-US" sz="2100" b="0" kern="120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(Any time)</a:t>
                      </a:r>
                      <a:r>
                        <a:rPr lang="ne-NP" sz="2100" b="0" kern="120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 जाँच गरिएका गर्भवति महिलाहरूको संख्या (सुरक्षित मातृत्व</a:t>
                      </a:r>
                      <a:r>
                        <a:rPr lang="en-US" sz="2100" b="0" kern="120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 </a:t>
                      </a:r>
                      <a:r>
                        <a:rPr lang="ne-NP" sz="2100" b="0" kern="120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कार्यक्रमबाट)</a:t>
                      </a:r>
                      <a:endParaRPr lang="en-US" sz="2100" b="0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100" b="0" kern="120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जम्मा PMTCT परामर्श गरेको गर्भवतीको संख्या</a:t>
                      </a:r>
                      <a:endParaRPr lang="en-US" sz="2100" b="0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00776196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1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 १</a:t>
                      </a: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94379308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२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0207325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३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42436267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४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44689467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५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01974593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६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00534125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७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11742933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८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78871602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९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06003866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१०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2759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499904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974" y="96250"/>
            <a:ext cx="9819861" cy="768626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ne-NP" altLang="en-US" sz="3600" b="1" dirty="0"/>
              <a:t>तथ्यांकीय एकरुपता</a:t>
            </a:r>
            <a:r>
              <a:rPr lang="en-US" altLang="en-US" sz="3600" b="1" dirty="0"/>
              <a:t>: </a:t>
            </a:r>
            <a:r>
              <a:rPr lang="ne-NP" altLang="en-US" sz="3600" b="1" u="sng" dirty="0"/>
              <a:t>GESI</a:t>
            </a:r>
            <a:r>
              <a:rPr lang="ne-NP" altLang="en-US" sz="3600" b="1" dirty="0"/>
              <a:t> </a:t>
            </a:r>
            <a:r>
              <a:rPr lang="ne-NP" altLang="en-US" sz="3600" dirty="0"/>
              <a:t>(श्रावण- पौष २०७८) </a:t>
            </a:r>
            <a:endParaRPr lang="en-US" sz="36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94C18C3F-FE16-4AF4-BBCC-86A4202A8E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8071930"/>
              </p:ext>
            </p:extLst>
          </p:nvPr>
        </p:nvGraphicFramePr>
        <p:xfrm>
          <a:off x="112294" y="1039549"/>
          <a:ext cx="12079705" cy="61051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4129">
                  <a:extLst>
                    <a:ext uri="{9D8B030D-6E8A-4147-A177-3AD203B41FA5}">
                      <a16:colId xmlns:a16="http://schemas.microsoft.com/office/drawing/2014/main" xmlns="" val="3158697040"/>
                    </a:ext>
                  </a:extLst>
                </a:gridCol>
                <a:gridCol w="1760722">
                  <a:extLst>
                    <a:ext uri="{9D8B030D-6E8A-4147-A177-3AD203B41FA5}">
                      <a16:colId xmlns:a16="http://schemas.microsoft.com/office/drawing/2014/main" xmlns="" val="3581743373"/>
                    </a:ext>
                  </a:extLst>
                </a:gridCol>
                <a:gridCol w="2265846">
                  <a:extLst>
                    <a:ext uri="{9D8B030D-6E8A-4147-A177-3AD203B41FA5}">
                      <a16:colId xmlns:a16="http://schemas.microsoft.com/office/drawing/2014/main" xmlns="" val="3405967008"/>
                    </a:ext>
                  </a:extLst>
                </a:gridCol>
                <a:gridCol w="3189504">
                  <a:extLst>
                    <a:ext uri="{9D8B030D-6E8A-4147-A177-3AD203B41FA5}">
                      <a16:colId xmlns:a16="http://schemas.microsoft.com/office/drawing/2014/main" xmlns="" val="2295232266"/>
                    </a:ext>
                  </a:extLst>
                </a:gridCol>
                <a:gridCol w="3189504">
                  <a:extLst>
                    <a:ext uri="{9D8B030D-6E8A-4147-A177-3AD203B41FA5}">
                      <a16:colId xmlns:a16="http://schemas.microsoft.com/office/drawing/2014/main" xmlns="" val="3380338398"/>
                    </a:ext>
                  </a:extLst>
                </a:gridCol>
              </a:tblGrid>
              <a:tr h="5063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1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संस्थाको नाम  </a:t>
                      </a: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b="0" dirty="0">
                          <a:solidFill>
                            <a:schemeClr val="bg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२ वर्ष मुनिका कम तौल भएका बच्चाको सँख्या </a:t>
                      </a:r>
                      <a:r>
                        <a:rPr lang="ne-NP" sz="2000" b="0" i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(पोषण कार्यक्रमबाट) </a:t>
                      </a:r>
                      <a:endParaRPr lang="en-US" sz="2000" b="0" i="1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b="0" dirty="0">
                          <a:solidFill>
                            <a:schemeClr val="bg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कम तौल भएका बच्चाको  जातिगत जम्मा सँख्या </a:t>
                      </a:r>
                      <a:r>
                        <a:rPr lang="ne-NP" sz="2000" b="0" i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(</a:t>
                      </a:r>
                      <a:r>
                        <a:rPr lang="hi-IN" sz="2000" b="1" i="1" kern="12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लिंग र जात/जाती अनुसारको प्रतिबेदन</a:t>
                      </a:r>
                      <a:r>
                        <a:rPr lang="ne-NP" sz="2000" b="1" i="1" kern="12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बाट)</a:t>
                      </a:r>
                      <a:endParaRPr lang="en-US" sz="2000" b="0" i="1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CBIMNCI </a:t>
                      </a:r>
                      <a:r>
                        <a:rPr lang="hi-IN" sz="2000" dirty="0">
                          <a:solidFill>
                            <a:schemeClr val="bg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मा सेवा लिएका जम्मा बिरामी सँख्या </a:t>
                      </a:r>
                      <a:r>
                        <a:rPr lang="ne-NP" sz="2000" i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(</a:t>
                      </a:r>
                      <a:r>
                        <a:rPr lang="en-US" sz="2000" i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CBIMNCI</a:t>
                      </a:r>
                      <a:r>
                        <a:rPr lang="ne-NP" sz="2000" i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 कार्यक्रमबाट)</a:t>
                      </a:r>
                      <a:endParaRPr lang="en-US" sz="2000" i="1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>
                          <a:solidFill>
                            <a:schemeClr val="bg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IMNCI </a:t>
                      </a:r>
                      <a:r>
                        <a:rPr lang="ne-NP" sz="2000" b="1" kern="1200" dirty="0">
                          <a:solidFill>
                            <a:schemeClr val="bg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मा सेवा लिएका बिरामी बच्चाको जातिगत जम्मा सँख्या </a:t>
                      </a:r>
                      <a:r>
                        <a:rPr lang="ne-NP" sz="2000" b="0" i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(</a:t>
                      </a:r>
                      <a:r>
                        <a:rPr lang="hi-IN" sz="2000" b="1" i="1" kern="12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लिंग र जात/जाती अनुसारको प्रतिबेदन</a:t>
                      </a:r>
                      <a:r>
                        <a:rPr lang="ne-NP" sz="2000" b="1" i="1" kern="12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बाट)</a:t>
                      </a:r>
                      <a:endParaRPr lang="en-US" sz="2000" i="1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00776196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1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 १</a:t>
                      </a: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94379308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२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0207325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३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42436267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४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44689467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५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01974593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६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00534125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७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11742933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८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78871602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९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06003866"/>
                  </a:ext>
                </a:extLst>
              </a:tr>
              <a:tr h="21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१०</a:t>
                      </a:r>
                      <a:endParaRPr kumimoji="0" lang="en-US" sz="2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2759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90651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974" y="96250"/>
            <a:ext cx="9819861" cy="768626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ne-NP" altLang="en-US" sz="3200" b="1" dirty="0"/>
              <a:t>तथ्यांकीय एकरुपता</a:t>
            </a:r>
            <a:r>
              <a:rPr lang="en-US" altLang="en-US" sz="3200" b="1" dirty="0"/>
              <a:t>: </a:t>
            </a:r>
            <a:r>
              <a:rPr lang="ne-NP" altLang="en-US" sz="3200" b="1" u="sng" dirty="0"/>
              <a:t>ओपिडि विवरण </a:t>
            </a:r>
            <a:r>
              <a:rPr lang="ne-NP" altLang="en-US" sz="3200" dirty="0"/>
              <a:t>(श्रावण- पौष २०७८)</a:t>
            </a:r>
            <a:r>
              <a:rPr lang="ne-NP" altLang="en-US" sz="3200" b="1" dirty="0"/>
              <a:t> </a:t>
            </a:r>
            <a:endParaRPr lang="en-US" sz="32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94C18C3F-FE16-4AF4-BBCC-86A4202A8E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78051410"/>
              </p:ext>
            </p:extLst>
          </p:nvPr>
        </p:nvGraphicFramePr>
        <p:xfrm>
          <a:off x="112295" y="1055591"/>
          <a:ext cx="11951367" cy="58765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7767">
                  <a:extLst>
                    <a:ext uri="{9D8B030D-6E8A-4147-A177-3AD203B41FA5}">
                      <a16:colId xmlns:a16="http://schemas.microsoft.com/office/drawing/2014/main" xmlns="" val="3158697040"/>
                    </a:ext>
                  </a:extLst>
                </a:gridCol>
                <a:gridCol w="1707117">
                  <a:extLst>
                    <a:ext uri="{9D8B030D-6E8A-4147-A177-3AD203B41FA5}">
                      <a16:colId xmlns:a16="http://schemas.microsoft.com/office/drawing/2014/main" xmlns="" val="3581743373"/>
                    </a:ext>
                  </a:extLst>
                </a:gridCol>
                <a:gridCol w="1668379">
                  <a:extLst>
                    <a:ext uri="{9D8B030D-6E8A-4147-A177-3AD203B41FA5}">
                      <a16:colId xmlns:a16="http://schemas.microsoft.com/office/drawing/2014/main" xmlns="" val="4253406946"/>
                    </a:ext>
                  </a:extLst>
                </a:gridCol>
                <a:gridCol w="2376848">
                  <a:extLst>
                    <a:ext uri="{9D8B030D-6E8A-4147-A177-3AD203B41FA5}">
                      <a16:colId xmlns:a16="http://schemas.microsoft.com/office/drawing/2014/main" xmlns="" val="3430883017"/>
                    </a:ext>
                  </a:extLst>
                </a:gridCol>
                <a:gridCol w="1649720">
                  <a:extLst>
                    <a:ext uri="{9D8B030D-6E8A-4147-A177-3AD203B41FA5}">
                      <a16:colId xmlns:a16="http://schemas.microsoft.com/office/drawing/2014/main" xmlns="" val="3405967008"/>
                    </a:ext>
                  </a:extLst>
                </a:gridCol>
                <a:gridCol w="1379621">
                  <a:extLst>
                    <a:ext uri="{9D8B030D-6E8A-4147-A177-3AD203B41FA5}">
                      <a16:colId xmlns:a16="http://schemas.microsoft.com/office/drawing/2014/main" xmlns="" val="3380338398"/>
                    </a:ext>
                  </a:extLst>
                </a:gridCol>
                <a:gridCol w="1491915">
                  <a:extLst>
                    <a:ext uri="{9D8B030D-6E8A-4147-A177-3AD203B41FA5}">
                      <a16:colId xmlns:a16="http://schemas.microsoft.com/office/drawing/2014/main" xmlns="" val="1313929950"/>
                    </a:ext>
                  </a:extLst>
                </a:gridCol>
              </a:tblGrid>
              <a:tr h="6685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संस्थाको नाम  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Communicable, Water/Food Borne – Cholera Cases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Communicable, Vector Borne – Filariasis Cases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Communicable, </a:t>
                      </a:r>
                      <a:r>
                        <a:rPr lang="en-US" sz="2000" b="1" kern="1200" dirty="0" err="1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Immunizable</a:t>
                      </a: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 – Whooping Cough Cases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Eye Problems – Trachoma Cases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Malignancy – All Cancer Cases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Surgical problem- prostatism (BEP/BPH)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00776196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 १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94379308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२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0207325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३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42436267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४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44689467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५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01974593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६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00534125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७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11742933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८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78871602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९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06003866"/>
                  </a:ext>
                </a:extLst>
              </a:tr>
              <a:tr h="286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१०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2759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28076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3200" b="1" dirty="0">
                <a:latin typeface="Kokila" panose="020B0604020202020204" pitchFamily="34" charset="0"/>
                <a:cs typeface="Kokila" panose="020B0604020202020204" pitchFamily="34" charset="0"/>
              </a:rPr>
              <a:t>DHIS2 </a:t>
            </a:r>
            <a:r>
              <a:rPr lang="ne-NP" altLang="en-US" sz="3200" b="1" dirty="0">
                <a:latin typeface="Kokila" panose="020B0604020202020204" pitchFamily="34" charset="0"/>
                <a:cs typeface="Kokila" panose="020B0604020202020204" pitchFamily="34" charset="0"/>
              </a:rPr>
              <a:t>संचालनको क्रममा गरिएका नविनतम एबम् </a:t>
            </a:r>
            <a:r>
              <a:rPr lang="hi-IN" sz="3200" b="1" i="0" dirty="0">
                <a:solidFill>
                  <a:schemeClr val="bg1"/>
                </a:solidFill>
                <a:effectLst/>
                <a:latin typeface="Kokila" panose="020B0604020202020204" pitchFamily="34" charset="0"/>
                <a:cs typeface="Kokila" panose="020B0604020202020204" pitchFamily="34" charset="0"/>
              </a:rPr>
              <a:t>उत्कृष्ट</a:t>
            </a:r>
            <a:r>
              <a:rPr lang="ne-NP" altLang="en-US" sz="3200" b="1" dirty="0">
                <a:latin typeface="Kokila" panose="020B0604020202020204" pitchFamily="34" charset="0"/>
                <a:cs typeface="Kokila" panose="020B0604020202020204" pitchFamily="34" charset="0"/>
              </a:rPr>
              <a:t> कार्यहरु </a:t>
            </a:r>
            <a:endParaRPr lang="en-US" sz="32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6C161C4-D8D6-4671-9220-38EBE224A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053" y="1235242"/>
            <a:ext cx="11405935" cy="494172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54BD5F9-0B0E-4C58-9B7F-65A68BB3E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82287272"/>
              </p:ext>
            </p:extLst>
          </p:nvPr>
        </p:nvGraphicFramePr>
        <p:xfrm>
          <a:off x="204673" y="1111800"/>
          <a:ext cx="11794821" cy="618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4738">
                  <a:extLst>
                    <a:ext uri="{9D8B030D-6E8A-4147-A177-3AD203B41FA5}">
                      <a16:colId xmlns:a16="http://schemas.microsoft.com/office/drawing/2014/main" xmlns="" val="3591650137"/>
                    </a:ext>
                  </a:extLst>
                </a:gridCol>
                <a:gridCol w="10700083">
                  <a:extLst>
                    <a:ext uri="{9D8B030D-6E8A-4147-A177-3AD203B41FA5}">
                      <a16:colId xmlns:a16="http://schemas.microsoft.com/office/drawing/2014/main" xmlns="" val="559139093"/>
                    </a:ext>
                  </a:extLst>
                </a:gridCol>
              </a:tblGrid>
              <a:tr h="478785">
                <a:tc>
                  <a:txBody>
                    <a:bodyPr/>
                    <a:lstStyle/>
                    <a:p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क्र.स 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altLang="en-US" sz="2800" b="1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नविनतम एबम् उत्कृस्ट कार्यहरु 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3411519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१.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8733982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२.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5835612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३.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940705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४.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22278441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५. 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84419402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६.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5646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584351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3200" b="1" dirty="0">
                <a:latin typeface="Kokila" panose="020B0604020202020204" pitchFamily="34" charset="0"/>
                <a:cs typeface="Kokila" panose="020B0604020202020204" pitchFamily="34" charset="0"/>
              </a:rPr>
              <a:t>DHIS2 </a:t>
            </a:r>
            <a:r>
              <a:rPr lang="ne-NP" altLang="en-US" sz="3200" b="1" dirty="0">
                <a:latin typeface="Kokila" panose="020B0604020202020204" pitchFamily="34" charset="0"/>
                <a:cs typeface="Kokila" panose="020B0604020202020204" pitchFamily="34" charset="0"/>
              </a:rPr>
              <a:t>संचालनमा देखिएका समस्याहरु</a:t>
            </a:r>
            <a:endParaRPr lang="en-US" sz="32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4479D5B2-6EE6-4E75-BEBC-BCE706F6D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80983923"/>
              </p:ext>
            </p:extLst>
          </p:nvPr>
        </p:nvGraphicFramePr>
        <p:xfrm>
          <a:off x="204673" y="1111800"/>
          <a:ext cx="11794821" cy="624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4295">
                  <a:extLst>
                    <a:ext uri="{9D8B030D-6E8A-4147-A177-3AD203B41FA5}">
                      <a16:colId xmlns:a16="http://schemas.microsoft.com/office/drawing/2014/main" xmlns="" val="3591650137"/>
                    </a:ext>
                  </a:extLst>
                </a:gridCol>
                <a:gridCol w="10150526">
                  <a:extLst>
                    <a:ext uri="{9D8B030D-6E8A-4147-A177-3AD203B41FA5}">
                      <a16:colId xmlns:a16="http://schemas.microsoft.com/office/drawing/2014/main" xmlns="" val="559139093"/>
                    </a:ext>
                  </a:extLst>
                </a:gridCol>
              </a:tblGrid>
              <a:tr h="478785">
                <a:tc>
                  <a:txBody>
                    <a:bodyPr/>
                    <a:lstStyle/>
                    <a:p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क्र.स 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DHIS2 </a:t>
                      </a:r>
                      <a:r>
                        <a:rPr lang="ne-NP" altLang="en-US" sz="3200" b="1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संचालनमा देखिएका समस्याहरु</a:t>
                      </a:r>
                      <a:endParaRPr lang="en-US" sz="3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3411519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१.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8733982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२.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5835612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३.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940705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४.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22278441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५. 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84419402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६.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5646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57035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1417984" y="128335"/>
            <a:ext cx="9806608" cy="76862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ne-NP" altLang="en-US" sz="36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पालिकाको नक्सा (स्वास्थ्य संस्थाहरू देखिने गरी)</a:t>
            </a:r>
            <a:endParaRPr lang="en-US" altLang="en-US" sz="36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94A7689-F671-4EDE-A0EF-D3AC84E27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0216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0"/>
    </mc:Choice>
    <mc:Fallback>
      <p:transition spd="slow" advTm="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2800" b="1" dirty="0">
                <a:latin typeface="Kokila" panose="020B0604020202020204" pitchFamily="34" charset="0"/>
                <a:cs typeface="Kokila" panose="020B0604020202020204" pitchFamily="34" charset="0"/>
              </a:rPr>
              <a:t>DHIS2 </a:t>
            </a:r>
            <a:r>
              <a:rPr lang="ne-NP" altLang="en-US" sz="2800" b="1" dirty="0">
                <a:latin typeface="Kokila" panose="020B0604020202020204" pitchFamily="34" charset="0"/>
                <a:cs typeface="Kokila" panose="020B0604020202020204" pitchFamily="34" charset="0"/>
              </a:rPr>
              <a:t>संचालन तथा निरन्तरताको लागि </a:t>
            </a:r>
            <a:r>
              <a:rPr lang="ne-NP" altLang="en-US" sz="2800" dirty="0"/>
              <a:t>गर्नुपर्ने क्रियाकलाप तथा जिम्मेवार निकाय   </a:t>
            </a:r>
            <a:endParaRPr lang="en-US" sz="28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4479D5B2-6EE6-4E75-BEBC-BCE706F6D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88440052"/>
              </p:ext>
            </p:extLst>
          </p:nvPr>
        </p:nvGraphicFramePr>
        <p:xfrm>
          <a:off x="204674" y="1111800"/>
          <a:ext cx="11762737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2642">
                  <a:extLst>
                    <a:ext uri="{9D8B030D-6E8A-4147-A177-3AD203B41FA5}">
                      <a16:colId xmlns:a16="http://schemas.microsoft.com/office/drawing/2014/main" xmlns="" val="3591650137"/>
                    </a:ext>
                  </a:extLst>
                </a:gridCol>
                <a:gridCol w="8343949">
                  <a:extLst>
                    <a:ext uri="{9D8B030D-6E8A-4147-A177-3AD203B41FA5}">
                      <a16:colId xmlns:a16="http://schemas.microsoft.com/office/drawing/2014/main" xmlns="" val="3329611361"/>
                    </a:ext>
                  </a:extLst>
                </a:gridCol>
                <a:gridCol w="2706146">
                  <a:extLst>
                    <a:ext uri="{9D8B030D-6E8A-4147-A177-3AD203B41FA5}">
                      <a16:colId xmlns:a16="http://schemas.microsoft.com/office/drawing/2014/main" xmlns="" val="1127835353"/>
                    </a:ext>
                  </a:extLst>
                </a:gridCol>
              </a:tblGrid>
              <a:tr h="478785">
                <a:tc>
                  <a:txBody>
                    <a:bodyPr/>
                    <a:lstStyle/>
                    <a:p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क्र.स 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2800" b="1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DHIS2 </a:t>
                      </a:r>
                      <a:r>
                        <a:rPr lang="ne-NP" altLang="en-US" sz="2800" b="1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संचालन/निरन्तरताको  लागि  आगामी दिनमा गर्नुपर्ने कृयाकलापहरु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800" b="1" dirty="0">
                          <a:solidFill>
                            <a:schemeClr val="bg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जिम्मेवार निकाय 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3411519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१.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8733982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२.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5835612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३.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940705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४.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22278441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५. 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84419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965875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885" y="2101516"/>
            <a:ext cx="11454062" cy="1828800"/>
          </a:xfrm>
          <a:solidFill>
            <a:srgbClr val="002060"/>
          </a:solidFill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en-US" sz="3600" u="sng" dirty="0" err="1"/>
              <a:t>eLMIS</a:t>
            </a:r>
            <a:r>
              <a:rPr lang="ne-NP" altLang="en-US" sz="3600" b="1" u="sng" dirty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ne-NP" altLang="en-US" sz="3600" b="1" dirty="0">
                <a:latin typeface="Kokila" panose="020B0604020202020204" pitchFamily="34" charset="0"/>
                <a:cs typeface="Kokila" panose="020B0604020202020204" pitchFamily="34" charset="0"/>
              </a:rPr>
              <a:t/>
            </a:r>
            <a:br>
              <a:rPr lang="ne-NP" altLang="en-US" sz="3600" b="1" dirty="0">
                <a:latin typeface="Kokila" panose="020B0604020202020204" pitchFamily="34" charset="0"/>
                <a:cs typeface="Kokila" panose="020B0604020202020204" pitchFamily="34" charset="0"/>
              </a:rPr>
            </a:br>
            <a:r>
              <a:rPr lang="ne-NP" altLang="en-US" sz="36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संस्थागत विवरण, प्रतिवेदन तथा तथ्यांकीय एकरुपता, </a:t>
            </a:r>
            <a:r>
              <a:rPr lang="hi-IN" sz="3600" b="1" i="0" dirty="0">
                <a:solidFill>
                  <a:schemeClr val="bg1"/>
                </a:solidFill>
                <a:effectLst/>
                <a:latin typeface="Kokila" panose="020B0604020202020204" pitchFamily="34" charset="0"/>
                <a:cs typeface="Kokila" panose="020B0604020202020204" pitchFamily="34" charset="0"/>
              </a:rPr>
              <a:t>उत्कृष्ट</a:t>
            </a:r>
            <a:r>
              <a:rPr lang="ne-NP" altLang="en-US" sz="36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कार्य, समस्या तथा समाधानको उपायहरु </a:t>
            </a:r>
            <a:r>
              <a:rPr lang="en-US" altLang="en-US" sz="36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en-US" sz="36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21374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974" y="96250"/>
            <a:ext cx="9819861" cy="768626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3600" dirty="0" err="1"/>
              <a:t>eLMIS</a:t>
            </a:r>
            <a:r>
              <a:rPr lang="ne-NP" altLang="en-US" sz="3600" b="1" dirty="0">
                <a:latin typeface="Kokila" panose="020B0604020202020204" pitchFamily="34" charset="0"/>
                <a:cs typeface="Kokila" panose="020B0604020202020204" pitchFamily="34" charset="0"/>
              </a:rPr>
              <a:t> सम्बन्धि संस्थागत विवरण</a:t>
            </a:r>
            <a:endParaRPr lang="en-US" sz="36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4540" y="1099930"/>
          <a:ext cx="11976081" cy="53035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5460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107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4997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337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34906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98645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744636">
                <a:tc>
                  <a:txBody>
                    <a:bodyPr/>
                    <a:lstStyle/>
                    <a:p>
                      <a:r>
                        <a:rPr lang="ne-NP" sz="2400" b="1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सि.नं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b="1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b="1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संस्थाको जम्मा संख्या 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e-NP" sz="2400" b="1" kern="120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आफै अनलाईन ईन्ट्री गर्ने संस्था संख्या </a:t>
                      </a:r>
                      <a:endParaRPr lang="en-US" sz="2400" b="1" kern="12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e-NP" sz="2400" b="1" kern="120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अनलाईन ईन्ट्री गर्न तालिम प्राप्त जनशक्ति</a:t>
                      </a:r>
                      <a:endParaRPr lang="en-US" sz="2400" b="1" kern="12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e-NP" sz="2400" b="1" kern="120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तालिम दिन आवश्यक जनशक्ति</a:t>
                      </a:r>
                      <a:endParaRPr lang="en-US" sz="2400" b="1" kern="12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4641"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१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स्थानीय तहमा रहेका सरकारी</a:t>
                      </a:r>
                      <a:r>
                        <a:rPr lang="en-US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 </a:t>
                      </a: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अस्पताल</a:t>
                      </a: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6206"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२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प्राथमिक स्वास्थ्य केन्द्र </a:t>
                      </a: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6206"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३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चौकी</a:t>
                      </a:r>
                      <a:endParaRPr lang="en-US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6206"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४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सामुदायिक स्वास्थ्य ईकाई</a:t>
                      </a:r>
                      <a:endParaRPr lang="en-US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6206"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५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शहरी स्वास्थ्य केन्द्र</a:t>
                      </a:r>
                      <a:endParaRPr lang="en-US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6206"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६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आधारभूत स्वास्थ्य सेवा केन्द्र </a:t>
                      </a: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686022"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७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ea typeface="Calibri"/>
                          <a:cs typeface="Kokila" panose="020B0604020202020204" pitchFamily="34" charset="0"/>
                        </a:rPr>
                        <a:t>निजि स्वास्थ्य संस्था (अस्पताल, Nursing Home, पोलीक्लिनिक)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71770490"/>
                  </a:ext>
                </a:extLst>
              </a:tr>
              <a:tr h="376206"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८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ea typeface="Calibri"/>
                          <a:cs typeface="Kokila" panose="020B0604020202020204" pitchFamily="34" charset="0"/>
                        </a:rPr>
                        <a:t>अन्य....................(खुलाउने)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66261863"/>
                  </a:ext>
                </a:extLst>
              </a:tr>
              <a:tr h="376206">
                <a:tc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1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ea typeface="Calibri"/>
                          <a:cs typeface="Kokila" panose="020B0604020202020204" pitchFamily="34" charset="0"/>
                        </a:rPr>
                        <a:t>जम्मा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37626146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A6B907-E71A-4B4D-92F3-8AF90FE53CBA}"/>
              </a:ext>
            </a:extLst>
          </p:cNvPr>
          <p:cNvSpPr txBox="1"/>
          <p:nvPr/>
        </p:nvSpPr>
        <p:spPr>
          <a:xfrm>
            <a:off x="84539" y="6432885"/>
            <a:ext cx="119760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e-NP" sz="2000" i="1" dirty="0">
                <a:latin typeface="Kokila" panose="020B0604020202020204" pitchFamily="34" charset="0"/>
                <a:cs typeface="Kokila" panose="020B0604020202020204" pitchFamily="34" charset="0"/>
              </a:rPr>
              <a:t>नोट</a:t>
            </a:r>
            <a:r>
              <a:rPr lang="en-US" sz="2000" i="1" dirty="0">
                <a:latin typeface="Kokila" panose="020B0604020202020204" pitchFamily="34" charset="0"/>
                <a:cs typeface="Kokila" panose="020B0604020202020204" pitchFamily="34" charset="0"/>
              </a:rPr>
              <a:t>:</a:t>
            </a:r>
            <a:r>
              <a:rPr lang="ne-NP" sz="2000" i="1" dirty="0">
                <a:latin typeface="Kokila" panose="020B0604020202020204" pitchFamily="34" charset="0"/>
                <a:cs typeface="Kokila" panose="020B0604020202020204" pitchFamily="34" charset="0"/>
              </a:rPr>
              <a:t> एक स्वास्थ्य संस्थाको लागि १ जना </a:t>
            </a:r>
            <a:r>
              <a:rPr lang="en-US" sz="2000" i="1" dirty="0" err="1">
                <a:latin typeface="Kokila" panose="020B0604020202020204" pitchFamily="34" charset="0"/>
                <a:cs typeface="Kokila" panose="020B0604020202020204" pitchFamily="34" charset="0"/>
              </a:rPr>
              <a:t>eLMIS</a:t>
            </a:r>
            <a:r>
              <a:rPr lang="ne-NP" sz="2000" i="1" dirty="0">
                <a:latin typeface="Kokila" panose="020B0604020202020204" pitchFamily="34" charset="0"/>
                <a:cs typeface="Kokila" panose="020B0604020202020204" pitchFamily="34" charset="0"/>
              </a:rPr>
              <a:t> तालिम प्राप्त जनशक्ति हुनपर्ने</a:t>
            </a:r>
            <a:endParaRPr lang="en-US" sz="2000" i="1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97089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452" y="110362"/>
            <a:ext cx="10121348" cy="768626"/>
          </a:xfrm>
          <a:solidFill>
            <a:srgbClr val="002060"/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ne-NP" sz="32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स्वास्थ्य संस्थाबाट त्रैमासिक </a:t>
            </a:r>
            <a:r>
              <a:rPr lang="en-US" sz="32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LMIS </a:t>
            </a:r>
            <a:r>
              <a:rPr lang="ne-NP" sz="32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प्रतिवेदन</a:t>
            </a:r>
            <a:r>
              <a:rPr lang="en-US" sz="32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ne-NP" sz="32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प्राप्त प्रतिशत</a:t>
            </a:r>
            <a:r>
              <a:rPr lang="en-US" sz="32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(</a:t>
            </a:r>
            <a:r>
              <a:rPr lang="ne-NP" sz="32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आ. व २०७८/०७९)</a:t>
            </a:r>
            <a:endParaRPr lang="en-US" sz="32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99447886"/>
              </p:ext>
            </p:extLst>
          </p:nvPr>
        </p:nvGraphicFramePr>
        <p:xfrm>
          <a:off x="737938" y="1013254"/>
          <a:ext cx="10940716" cy="5114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C15B823F-E66F-4D69-8E91-1CC991F97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2F4967F-A8C2-4BEC-BC3E-7F5C08C8FBA2}"/>
              </a:ext>
            </a:extLst>
          </p:cNvPr>
          <p:cNvSpPr/>
          <p:nvPr/>
        </p:nvSpPr>
        <p:spPr>
          <a:xfrm rot="19636883">
            <a:off x="19672" y="1295798"/>
            <a:ext cx="1711088" cy="5750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>
                <a:solidFill>
                  <a:srgbClr val="0070C0"/>
                </a:solidFill>
              </a:rPr>
              <a:t>Sample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B3FA944-A91C-483B-AA21-DC326A0BE60F}"/>
              </a:ext>
            </a:extLst>
          </p:cNvPr>
          <p:cNvSpPr txBox="1"/>
          <p:nvPr/>
        </p:nvSpPr>
        <p:spPr>
          <a:xfrm>
            <a:off x="385010" y="6343655"/>
            <a:ext cx="10154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Instruction: Edit the Bar diagram and add </a:t>
            </a:r>
            <a:r>
              <a:rPr lang="en-US" i="1" dirty="0" err="1">
                <a:solidFill>
                  <a:schemeClr val="bg1">
                    <a:lumMod val="50000"/>
                  </a:schemeClr>
                </a:solidFill>
              </a:rPr>
              <a:t>eLMIS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 reporting coverage based on type of institutions </a:t>
            </a:r>
          </a:p>
        </p:txBody>
      </p:sp>
    </p:spTree>
    <p:extLst>
      <p:ext uri="{BB962C8B-B14F-4D97-AF65-F5344CB8AC3E}">
        <p14:creationId xmlns:p14="http://schemas.microsoft.com/office/powerpoint/2010/main" xmlns="" val="17474586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8D96ADD3-26A5-4A79-B375-A6D9D4AD1200}"/>
              </a:ext>
            </a:extLst>
          </p:cNvPr>
          <p:cNvSpPr txBox="1">
            <a:spLocks/>
          </p:cNvSpPr>
          <p:nvPr/>
        </p:nvSpPr>
        <p:spPr>
          <a:xfrm>
            <a:off x="1348932" y="96250"/>
            <a:ext cx="9819861" cy="768626"/>
          </a:xfrm>
          <a:prstGeom prst="rect">
            <a:avLst/>
          </a:prstGeom>
          <a:solidFill>
            <a:srgbClr val="002060"/>
          </a:solidFill>
          <a:ln w="63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algn="ctr">
              <a:lnSpc>
                <a:spcPct val="100000"/>
              </a:lnSpc>
            </a:pPr>
            <a:r>
              <a:rPr lang="en-US" sz="3600" b="1" dirty="0" err="1">
                <a:solidFill>
                  <a:schemeClr val="bg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Kokila" panose="020B0604020202020204" pitchFamily="34" charset="0"/>
                <a:cs typeface="Kokila" panose="020B0604020202020204" pitchFamily="34" charset="0"/>
              </a:rPr>
              <a:t>eLMIS</a:t>
            </a:r>
            <a:r>
              <a:rPr lang="en-US" sz="3600" b="1" dirty="0">
                <a:solidFill>
                  <a:schemeClr val="bg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Kokila" panose="020B0604020202020204" pitchFamily="34" charset="0"/>
                <a:cs typeface="Kokila" panose="020B0604020202020204" pitchFamily="34" charset="0"/>
              </a:rPr>
              <a:t> Operational Status </a:t>
            </a:r>
            <a:r>
              <a:rPr lang="ne-NP" sz="3600" b="1" dirty="0">
                <a:solidFill>
                  <a:schemeClr val="bg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endParaRPr lang="en-US" sz="36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A9FBCA4B-8EAF-4E2C-8C6F-6F100914F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12" name="Content Placeholder 4">
            <a:extLst>
              <a:ext uri="{FF2B5EF4-FFF2-40B4-BE49-F238E27FC236}">
                <a16:creationId xmlns:a16="http://schemas.microsoft.com/office/drawing/2014/main" xmlns="" id="{0E99AD8E-C753-4E35-ACE7-8877200E94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121591067"/>
              </p:ext>
            </p:extLst>
          </p:nvPr>
        </p:nvGraphicFramePr>
        <p:xfrm>
          <a:off x="31533" y="1125953"/>
          <a:ext cx="5406741" cy="3637532"/>
        </p:xfrm>
        <a:graphic>
          <a:graphicData uri="http://schemas.openxmlformats.org/drawingml/2006/table">
            <a:tbl>
              <a:tblPr/>
              <a:tblGrid>
                <a:gridCol w="12849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8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981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7107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6252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45648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Facility Type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eLMIS</a:t>
                      </a: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operated (Number)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Operation status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01434192"/>
                  </a:ext>
                </a:extLst>
              </a:tr>
              <a:tr h="592539">
                <a:tc vMerge="1"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Health Facility Type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eLMIS</a:t>
                      </a: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operated ##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Good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Average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Critical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2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Palika</a:t>
                      </a:r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(health section)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35044676"/>
                  </a:ext>
                </a:extLst>
              </a:tr>
              <a:tr h="592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level Hospital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7837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PHC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389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HP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2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BHSC/CHU/UHC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14924857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xmlns="" id="{E82B3F3B-ED6B-49B4-A581-C9DD305BB5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15136299"/>
              </p:ext>
            </p:extLst>
          </p:nvPr>
        </p:nvGraphicFramePr>
        <p:xfrm>
          <a:off x="5598696" y="1110189"/>
          <a:ext cx="6513276" cy="2847483"/>
        </p:xfrm>
        <a:graphic>
          <a:graphicData uri="http://schemas.openxmlformats.org/drawingml/2006/table">
            <a:tbl>
              <a:tblPr/>
              <a:tblGrid>
                <a:gridCol w="39718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414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5292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Name of HF with critical operation status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Issue category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2007"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2007"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8800"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2007"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2007"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42007"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xmlns="" id="{E937DAF2-7A51-4BFE-BFCF-B76CDFE997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05404814"/>
              </p:ext>
            </p:extLst>
          </p:nvPr>
        </p:nvGraphicFramePr>
        <p:xfrm>
          <a:off x="5598696" y="4070032"/>
          <a:ext cx="6513276" cy="2468880"/>
        </p:xfrm>
        <a:graphic>
          <a:graphicData uri="http://schemas.openxmlformats.org/drawingml/2006/table">
            <a:tbl>
              <a:tblPr/>
              <a:tblGrid>
                <a:gridCol w="39524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607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398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Name of HF with critical operation status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Issue category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2912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2912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2912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76958639"/>
                  </a:ext>
                </a:extLst>
              </a:tr>
              <a:tr h="322912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85320363"/>
                  </a:ext>
                </a:extLst>
              </a:tr>
              <a:tr h="322912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216829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5A03E0-9A57-4BC7-A14F-7201EDB06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2327" y="81343"/>
            <a:ext cx="9947564" cy="890754"/>
          </a:xfrm>
          <a:solidFill>
            <a:srgbClr val="002060"/>
          </a:solidFill>
        </p:spPr>
        <p:txBody>
          <a:bodyPr>
            <a:noAutofit/>
          </a:bodyPr>
          <a:lstStyle/>
          <a:p>
            <a:r>
              <a:rPr lang="en-US" sz="2800" dirty="0"/>
              <a:t>Key Commodities </a:t>
            </a:r>
            <a:r>
              <a:rPr lang="ne-NP" sz="2800" dirty="0"/>
              <a:t>को शुन्य मौज्दात प्रतिशत (</a:t>
            </a:r>
            <a:r>
              <a:rPr lang="en-US" sz="2800" dirty="0"/>
              <a:t>Stockout </a:t>
            </a:r>
            <a:r>
              <a:rPr lang="ne-NP" sz="2800" dirty="0"/>
              <a:t>%), आ. व २०७८/०७९ (पालिका अनुसार)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E42A0B4-1768-4D75-AF0C-10C5F93B5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25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48E712E6-5E40-44E1-A4FD-F6D8F2B34E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59859909"/>
              </p:ext>
            </p:extLst>
          </p:nvPr>
        </p:nvGraphicFramePr>
        <p:xfrm>
          <a:off x="157655" y="1103586"/>
          <a:ext cx="11809756" cy="5273040"/>
        </p:xfrm>
        <a:graphic>
          <a:graphicData uri="http://schemas.openxmlformats.org/drawingml/2006/table">
            <a:tbl>
              <a:tblPr firstRow="1" bandRow="1"/>
              <a:tblGrid>
                <a:gridCol w="8338595">
                  <a:extLst>
                    <a:ext uri="{9D8B030D-6E8A-4147-A177-3AD203B41FA5}">
                      <a16:colId xmlns:a16="http://schemas.microsoft.com/office/drawing/2014/main" xmlns="" val="3962402846"/>
                    </a:ext>
                  </a:extLst>
                </a:gridCol>
                <a:gridCol w="1667120">
                  <a:extLst>
                    <a:ext uri="{9D8B030D-6E8A-4147-A177-3AD203B41FA5}">
                      <a16:colId xmlns:a16="http://schemas.microsoft.com/office/drawing/2014/main" xmlns="" val="2627714260"/>
                    </a:ext>
                  </a:extLst>
                </a:gridCol>
                <a:gridCol w="1804041">
                  <a:extLst>
                    <a:ext uri="{9D8B030D-6E8A-4147-A177-3AD203B41FA5}">
                      <a16:colId xmlns:a16="http://schemas.microsoft.com/office/drawing/2014/main" xmlns="" val="576467899"/>
                    </a:ext>
                  </a:extLst>
                </a:gridCol>
              </a:tblGrid>
              <a:tr h="3285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Commodity Name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ne-NP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पहिलो त्रैमासिक </a:t>
                      </a:r>
                      <a:endParaRPr lang="en-US" sz="1700" b="1" i="0" u="none" strike="noStrike" dirty="0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ne-NP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दोश्रो त्रैमासिक </a:t>
                      </a:r>
                      <a:endParaRPr lang="en-US" sz="1700" b="1" i="0" u="none" strike="noStrike" dirty="0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49618816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Condom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08433854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Depo (DMPA- Injectable)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9592008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Oral Contraceptive Pills Cycle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6023813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Implant (5 years effectiveness) Set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1941868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IUD Cut 380A Set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2631740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Oxytocin 5 IU/ml Injection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fr-FR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fr-FR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8416493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Magnesium Sulphate I gm/2ml 50% w/v Injection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16084877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Gentamycin 40 mg/ml, 2ml injection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4818273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/>
                      <a:r>
                        <a:rPr lang="sv-SE" sz="1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Oral rehydration salt powder (ORS)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85733700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Zinc Sulphate 20mg Tablet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4447642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Amoxicillin 125mg DT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2962820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Amoxicillin 250mg DT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27850864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Amoxicillin 125mg/5 ml 60ml Syrup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3686834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Chlorhexidine gel 4% (Navi Malam) Tube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702784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ECA4422-F601-4D2D-AA40-AE8E0948929B}"/>
              </a:ext>
            </a:extLst>
          </p:cNvPr>
          <p:cNvSpPr txBox="1"/>
          <p:nvPr/>
        </p:nvSpPr>
        <p:spPr>
          <a:xfrm>
            <a:off x="157655" y="6427043"/>
            <a:ext cx="11809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Instruction: extract the stockout status of key commodities (Q1 and Q2) from </a:t>
            </a:r>
            <a:r>
              <a:rPr lang="en-US" i="1" dirty="0" err="1">
                <a:solidFill>
                  <a:schemeClr val="bg1">
                    <a:lumMod val="50000"/>
                  </a:schemeClr>
                </a:solidFill>
              </a:rPr>
              <a:t>eLMIS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 software and put in the table above </a:t>
            </a:r>
          </a:p>
        </p:txBody>
      </p:sp>
    </p:spTree>
    <p:extLst>
      <p:ext uri="{BB962C8B-B14F-4D97-AF65-F5344CB8AC3E}">
        <p14:creationId xmlns:p14="http://schemas.microsoft.com/office/powerpoint/2010/main" xmlns="" val="17872226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5A03E0-9A57-4BC7-A14F-7201EDB06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2327" y="81343"/>
            <a:ext cx="9947564" cy="890754"/>
          </a:xfrm>
          <a:solidFill>
            <a:srgbClr val="002060"/>
          </a:solidFill>
        </p:spPr>
        <p:txBody>
          <a:bodyPr>
            <a:noAutofit/>
          </a:bodyPr>
          <a:lstStyle/>
          <a:p>
            <a:r>
              <a:rPr lang="ne-NP" sz="3200" dirty="0"/>
              <a:t>तथ्यांक एकरुपता: </a:t>
            </a:r>
            <a:r>
              <a:rPr lang="ne-NP" sz="3200" u="sng" dirty="0"/>
              <a:t>परिवार नियोजन साधन खर्चको विवरण </a:t>
            </a:r>
            <a:r>
              <a:rPr lang="ne-NP" sz="3200" dirty="0"/>
              <a:t>(पालिकाको जम्मा)</a:t>
            </a: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E42A0B4-1768-4D75-AF0C-10C5F93B5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26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48E712E6-5E40-44E1-A4FD-F6D8F2B34E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66991929"/>
              </p:ext>
            </p:extLst>
          </p:nvPr>
        </p:nvGraphicFramePr>
        <p:xfrm>
          <a:off x="157655" y="1135670"/>
          <a:ext cx="11922050" cy="4663440"/>
        </p:xfrm>
        <a:graphic>
          <a:graphicData uri="http://schemas.openxmlformats.org/drawingml/2006/table">
            <a:tbl>
              <a:tblPr firstRow="1" bandRow="1"/>
              <a:tblGrid>
                <a:gridCol w="1430513">
                  <a:extLst>
                    <a:ext uri="{9D8B030D-6E8A-4147-A177-3AD203B41FA5}">
                      <a16:colId xmlns:a16="http://schemas.microsoft.com/office/drawing/2014/main" xmlns="" val="3962402846"/>
                    </a:ext>
                  </a:extLst>
                </a:gridCol>
                <a:gridCol w="882316">
                  <a:extLst>
                    <a:ext uri="{9D8B030D-6E8A-4147-A177-3AD203B41FA5}">
                      <a16:colId xmlns:a16="http://schemas.microsoft.com/office/drawing/2014/main" xmlns="" val="2627714260"/>
                    </a:ext>
                  </a:extLst>
                </a:gridCol>
                <a:gridCol w="3545305">
                  <a:extLst>
                    <a:ext uri="{9D8B030D-6E8A-4147-A177-3AD203B41FA5}">
                      <a16:colId xmlns:a16="http://schemas.microsoft.com/office/drawing/2014/main" xmlns="" val="576467899"/>
                    </a:ext>
                  </a:extLst>
                </a:gridCol>
                <a:gridCol w="1331495">
                  <a:extLst>
                    <a:ext uri="{9D8B030D-6E8A-4147-A177-3AD203B41FA5}">
                      <a16:colId xmlns:a16="http://schemas.microsoft.com/office/drawing/2014/main" xmlns="" val="449039502"/>
                    </a:ext>
                  </a:extLst>
                </a:gridCol>
                <a:gridCol w="2983832">
                  <a:extLst>
                    <a:ext uri="{9D8B030D-6E8A-4147-A177-3AD203B41FA5}">
                      <a16:colId xmlns:a16="http://schemas.microsoft.com/office/drawing/2014/main" xmlns="" val="2640616391"/>
                    </a:ext>
                  </a:extLst>
                </a:gridCol>
                <a:gridCol w="1748589">
                  <a:extLst>
                    <a:ext uri="{9D8B030D-6E8A-4147-A177-3AD203B41FA5}">
                      <a16:colId xmlns:a16="http://schemas.microsoft.com/office/drawing/2014/main" xmlns="" val="2950497064"/>
                    </a:ext>
                  </a:extLst>
                </a:gridCol>
              </a:tblGrid>
              <a:tr h="328550">
                <a:tc>
                  <a:txBody>
                    <a:bodyPr/>
                    <a:lstStyle/>
                    <a:p>
                      <a:pPr algn="l" rtl="0" fontAlgn="ctr"/>
                      <a:endParaRPr lang="en-US" sz="2400" b="1" i="0" u="none" strike="noStrike" dirty="0">
                        <a:solidFill>
                          <a:srgbClr val="FFFFFF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2400" b="1" i="0" u="none" strike="noStrike" dirty="0">
                        <a:solidFill>
                          <a:srgbClr val="FFFFFF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ne-NP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पहिलो त्रैमासिक (श्रावण, भाद्र र असोज)</a:t>
                      </a:r>
                      <a:endParaRPr lang="en-US" sz="2400" b="1" i="0" u="none" strike="noStrike" dirty="0">
                        <a:solidFill>
                          <a:srgbClr val="FFFFFF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700" b="1" i="0" u="none" strike="noStrike" dirty="0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ne-NP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दोश्रो त्रैमासिक (कार्तिक, मङ्सिर र पौष)</a:t>
                      </a:r>
                      <a:endParaRPr lang="en-US" sz="2400" b="1" i="0" u="none" strike="noStrike" dirty="0">
                        <a:solidFill>
                          <a:srgbClr val="FFFFFF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700" b="1" i="0" u="none" strike="noStrike" dirty="0"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2149421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Commodity </a:t>
                      </a:r>
                      <a:r>
                        <a:rPr lang="ne-NP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को नाम</a:t>
                      </a:r>
                      <a:endParaRPr lang="en-US" sz="2400" b="1" i="0" u="none" strike="noStrike" dirty="0">
                        <a:solidFill>
                          <a:srgbClr val="FFFFFF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ne-NP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ईकाई </a:t>
                      </a:r>
                      <a:endParaRPr lang="en-US" sz="2400" b="1" i="0" u="none" strike="noStrike" dirty="0">
                        <a:solidFill>
                          <a:srgbClr val="FFFFFF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ne-NP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साधन खर्च, </a:t>
                      </a:r>
                      <a:r>
                        <a:rPr lang="ne-NP" sz="2400" b="1" i="0" u="sng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DHIS2</a:t>
                      </a:r>
                      <a:r>
                        <a:rPr lang="ne-NP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 बाट</a:t>
                      </a:r>
                      <a:r>
                        <a:rPr lang="ne-NP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 </a:t>
                      </a:r>
                    </a:p>
                    <a:p>
                      <a:pPr algn="ctr" rtl="0" fontAlgn="ctr"/>
                      <a:r>
                        <a:rPr lang="ne-NP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(श्रावण, भाद्र र असोज महिनाको साधन खर्चको जोड, परिवार नियोजन कार्यक्रमबाट)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साधन खर्च, </a:t>
                      </a:r>
                      <a:r>
                        <a:rPr lang="en-US" sz="2400" b="1" i="0" u="sng" strike="noStrike" dirty="0" err="1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eLMIS</a:t>
                      </a:r>
                      <a:r>
                        <a:rPr lang="ne-NP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 बाट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ne-NP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साधन खर्च, </a:t>
                      </a:r>
                      <a:r>
                        <a:rPr lang="ne-NP" sz="2400" b="1" i="0" u="sng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DHIS2</a:t>
                      </a:r>
                      <a:r>
                        <a:rPr lang="ne-NP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 बाट </a:t>
                      </a:r>
                    </a:p>
                    <a:p>
                      <a:pPr algn="ctr" rtl="0" fontAlgn="ctr"/>
                      <a:r>
                        <a:rPr lang="ne-NP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(कार्तिक, मङ्सिर र पौषको साधन खर्चको जोड, परिवार नियोजन कार्यक्रमबाट)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साधन खर्च, </a:t>
                      </a:r>
                      <a:r>
                        <a:rPr lang="en-US" sz="2400" b="1" i="0" u="sng" strike="noStrike" dirty="0" err="1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eLMIS</a:t>
                      </a:r>
                      <a:r>
                        <a:rPr lang="ne-NP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 बाट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49618816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Condom</a:t>
                      </a:r>
                      <a:r>
                        <a:rPr lang="ne-N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ne-N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गोटा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08433854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Depo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ne-N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डोज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9592008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Pills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ne-N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साईकल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6023813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Implant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ne-N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सेट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1941868"/>
                  </a:ext>
                </a:extLst>
              </a:tr>
              <a:tr h="328550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IUCD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सेट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2631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902267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3200" dirty="0" err="1"/>
              <a:t>eLMIS</a:t>
            </a:r>
            <a:r>
              <a:rPr lang="en-US" altLang="en-US" sz="3200" b="1" dirty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ne-NP" altLang="en-US" sz="3200" b="1" dirty="0">
                <a:latin typeface="Kokila" panose="020B0604020202020204" pitchFamily="34" charset="0"/>
                <a:cs typeface="Kokila" panose="020B0604020202020204" pitchFamily="34" charset="0"/>
              </a:rPr>
              <a:t>संचालनको क्रममा गरिएका </a:t>
            </a:r>
            <a:r>
              <a:rPr lang="ne-NP" altLang="en-US" sz="3200" b="1" u="sng" dirty="0">
                <a:latin typeface="Kokila" panose="020B0604020202020204" pitchFamily="34" charset="0"/>
                <a:cs typeface="Kokila" panose="020B0604020202020204" pitchFamily="34" charset="0"/>
              </a:rPr>
              <a:t>नविनतम एबम् </a:t>
            </a:r>
            <a:r>
              <a:rPr lang="hi-IN" sz="3200" b="1" i="0" u="sng" dirty="0">
                <a:solidFill>
                  <a:schemeClr val="bg1"/>
                </a:solidFill>
                <a:effectLst/>
                <a:latin typeface="Kokila" panose="020B0604020202020204" pitchFamily="34" charset="0"/>
                <a:cs typeface="Kokila" panose="020B0604020202020204" pitchFamily="34" charset="0"/>
              </a:rPr>
              <a:t>उत्कृष्ट</a:t>
            </a:r>
            <a:r>
              <a:rPr lang="ne-NP" altLang="en-US" sz="3200" b="1" u="sng" dirty="0">
                <a:latin typeface="Kokila" panose="020B0604020202020204" pitchFamily="34" charset="0"/>
                <a:cs typeface="Kokila" panose="020B0604020202020204" pitchFamily="34" charset="0"/>
              </a:rPr>
              <a:t> कार्यहरु </a:t>
            </a:r>
            <a:endParaRPr lang="en-US" sz="3200" u="sng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6C161C4-D8D6-4671-9220-38EBE224A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053" y="1235242"/>
            <a:ext cx="11405935" cy="494172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27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54BD5F9-0B0E-4C58-9B7F-65A68BB3E718}"/>
              </a:ext>
            </a:extLst>
          </p:cNvPr>
          <p:cNvGraphicFramePr>
            <a:graphicFrameLocks noGrp="1"/>
          </p:cNvGraphicFramePr>
          <p:nvPr/>
        </p:nvGraphicFramePr>
        <p:xfrm>
          <a:off x="204673" y="1111800"/>
          <a:ext cx="11794821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4738">
                  <a:extLst>
                    <a:ext uri="{9D8B030D-6E8A-4147-A177-3AD203B41FA5}">
                      <a16:colId xmlns:a16="http://schemas.microsoft.com/office/drawing/2014/main" xmlns="" val="3591650137"/>
                    </a:ext>
                  </a:extLst>
                </a:gridCol>
                <a:gridCol w="10700083">
                  <a:extLst>
                    <a:ext uri="{9D8B030D-6E8A-4147-A177-3AD203B41FA5}">
                      <a16:colId xmlns:a16="http://schemas.microsoft.com/office/drawing/2014/main" xmlns="" val="559139093"/>
                    </a:ext>
                  </a:extLst>
                </a:gridCol>
              </a:tblGrid>
              <a:tr h="478785">
                <a:tc>
                  <a:txBody>
                    <a:bodyPr/>
                    <a:lstStyle/>
                    <a:p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क्र.स 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altLang="en-US" sz="2800" b="1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नविनतम एबम् उत्कृस्ट कार्यहरु 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3411519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१.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8733982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२.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5835612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३.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940705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४.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22278441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५. 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84419402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६.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5646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184675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3200" dirty="0" err="1"/>
              <a:t>eLMIS</a:t>
            </a:r>
            <a:r>
              <a:rPr lang="en-US" altLang="en-US" sz="3200" b="1" dirty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ne-NP" altLang="en-US" sz="3200" b="1" dirty="0">
                <a:latin typeface="Kokila" panose="020B0604020202020204" pitchFamily="34" charset="0"/>
                <a:cs typeface="Kokila" panose="020B0604020202020204" pitchFamily="34" charset="0"/>
              </a:rPr>
              <a:t>संचालनमा देखिएका </a:t>
            </a:r>
            <a:r>
              <a:rPr lang="ne-NP" altLang="en-US" sz="3200" b="1" u="sng" dirty="0">
                <a:latin typeface="Kokila" panose="020B0604020202020204" pitchFamily="34" charset="0"/>
                <a:cs typeface="Kokila" panose="020B0604020202020204" pitchFamily="34" charset="0"/>
              </a:rPr>
              <a:t>समस्याहरु</a:t>
            </a:r>
            <a:endParaRPr lang="en-US" sz="3200" u="sng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4479D5B2-6EE6-4E75-BEBC-BCE706F6D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89240663"/>
              </p:ext>
            </p:extLst>
          </p:nvPr>
        </p:nvGraphicFramePr>
        <p:xfrm>
          <a:off x="204673" y="1111800"/>
          <a:ext cx="11794821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4295">
                  <a:extLst>
                    <a:ext uri="{9D8B030D-6E8A-4147-A177-3AD203B41FA5}">
                      <a16:colId xmlns:a16="http://schemas.microsoft.com/office/drawing/2014/main" xmlns="" val="3591650137"/>
                    </a:ext>
                  </a:extLst>
                </a:gridCol>
                <a:gridCol w="10150526">
                  <a:extLst>
                    <a:ext uri="{9D8B030D-6E8A-4147-A177-3AD203B41FA5}">
                      <a16:colId xmlns:a16="http://schemas.microsoft.com/office/drawing/2014/main" xmlns="" val="559139093"/>
                    </a:ext>
                  </a:extLst>
                </a:gridCol>
              </a:tblGrid>
              <a:tr h="478785">
                <a:tc>
                  <a:txBody>
                    <a:bodyPr/>
                    <a:lstStyle/>
                    <a:p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क्र.स 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3200" b="1" dirty="0" err="1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eLMIS</a:t>
                      </a:r>
                      <a:r>
                        <a:rPr lang="en-US" altLang="en-US" sz="3200" b="1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 </a:t>
                      </a:r>
                      <a:r>
                        <a:rPr lang="ne-NP" altLang="en-US" sz="3200" b="1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संचालनमा देखिएका समस्याहरु</a:t>
                      </a:r>
                      <a:endParaRPr lang="en-US" sz="3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3411519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१.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8733982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२.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5835612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३.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940705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४.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22278441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५. 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84419402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६.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5646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748007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3200" b="1" dirty="0">
                <a:latin typeface="Kokila" panose="020B0604020202020204" pitchFamily="34" charset="0"/>
                <a:cs typeface="Kokila" panose="020B0604020202020204" pitchFamily="34" charset="0"/>
              </a:rPr>
              <a:t>DHIS2 </a:t>
            </a:r>
            <a:r>
              <a:rPr lang="ne-NP" altLang="en-US" sz="3200" b="1" dirty="0">
                <a:latin typeface="Kokila" panose="020B0604020202020204" pitchFamily="34" charset="0"/>
                <a:cs typeface="Kokila" panose="020B0604020202020204" pitchFamily="34" charset="0"/>
              </a:rPr>
              <a:t>संचालन तथा निरन्तरताको लागि </a:t>
            </a:r>
            <a:r>
              <a:rPr lang="ne-NP" altLang="en-US" sz="3200" u="sng" dirty="0"/>
              <a:t>गर्नुपर्ने क्रियाकलाप तथा जिम्मेवार निकाय   </a:t>
            </a:r>
            <a:endParaRPr lang="en-US" sz="3200" u="sng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29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4479D5B2-6EE6-4E75-BEBC-BCE706F6D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68625862"/>
              </p:ext>
            </p:extLst>
          </p:nvPr>
        </p:nvGraphicFramePr>
        <p:xfrm>
          <a:off x="204674" y="1111800"/>
          <a:ext cx="11762737" cy="5509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2642">
                  <a:extLst>
                    <a:ext uri="{9D8B030D-6E8A-4147-A177-3AD203B41FA5}">
                      <a16:colId xmlns:a16="http://schemas.microsoft.com/office/drawing/2014/main" xmlns="" val="3591650137"/>
                    </a:ext>
                  </a:extLst>
                </a:gridCol>
                <a:gridCol w="8343949">
                  <a:extLst>
                    <a:ext uri="{9D8B030D-6E8A-4147-A177-3AD203B41FA5}">
                      <a16:colId xmlns:a16="http://schemas.microsoft.com/office/drawing/2014/main" xmlns="" val="3329611361"/>
                    </a:ext>
                  </a:extLst>
                </a:gridCol>
                <a:gridCol w="2706146">
                  <a:extLst>
                    <a:ext uri="{9D8B030D-6E8A-4147-A177-3AD203B41FA5}">
                      <a16:colId xmlns:a16="http://schemas.microsoft.com/office/drawing/2014/main" xmlns="" val="1127835353"/>
                    </a:ext>
                  </a:extLst>
                </a:gridCol>
              </a:tblGrid>
              <a:tr h="478785">
                <a:tc>
                  <a:txBody>
                    <a:bodyPr/>
                    <a:lstStyle/>
                    <a:p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क्र.स 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2800" b="1" dirty="0" err="1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eLMIS</a:t>
                      </a:r>
                      <a:r>
                        <a:rPr lang="en-US" altLang="en-US" sz="2800" b="1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 </a:t>
                      </a:r>
                      <a:r>
                        <a:rPr lang="ne-NP" altLang="en-US" sz="2800" b="1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संचालन/निरन्तरताको  लागि  आगामी दिनमा गर्नुपर्ने कृयाकलापहरु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800" b="1" dirty="0">
                          <a:solidFill>
                            <a:schemeClr val="bg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जिम्मेवार निकाय 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3411519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१.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8733982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२.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5835612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३.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940705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४.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22278441"/>
                  </a:ext>
                </a:extLst>
              </a:tr>
              <a:tr h="478785"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r>
                        <a:rPr lang="ne-NP" sz="28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५. </a:t>
                      </a: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50000"/>
                        </a:lnSpc>
                      </a:pPr>
                      <a:endParaRPr lang="en-US" sz="28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84419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49186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1417984" y="128335"/>
            <a:ext cx="9806608" cy="76862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ne-NP" sz="36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स्वास्थ्य संस्था सम्वन्धी विवरण </a:t>
            </a:r>
            <a:endParaRPr lang="en-US" altLang="en-US" sz="28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94A7689-F671-4EDE-A0EF-D3AC84E27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404988B8-FFE6-448D-9850-B2A46E334A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3964876"/>
              </p:ext>
            </p:extLst>
          </p:nvPr>
        </p:nvGraphicFramePr>
        <p:xfrm>
          <a:off x="48126" y="1804787"/>
          <a:ext cx="5346400" cy="42998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6725">
                  <a:extLst>
                    <a:ext uri="{9D8B030D-6E8A-4147-A177-3AD203B41FA5}">
                      <a16:colId xmlns:a16="http://schemas.microsoft.com/office/drawing/2014/main" xmlns="" val="413958412"/>
                    </a:ext>
                  </a:extLst>
                </a:gridCol>
                <a:gridCol w="3793426">
                  <a:extLst>
                    <a:ext uri="{9D8B030D-6E8A-4147-A177-3AD203B41FA5}">
                      <a16:colId xmlns:a16="http://schemas.microsoft.com/office/drawing/2014/main" xmlns="" val="3405967008"/>
                    </a:ext>
                  </a:extLst>
                </a:gridCol>
                <a:gridCol w="886249">
                  <a:extLst>
                    <a:ext uri="{9D8B030D-6E8A-4147-A177-3AD203B41FA5}">
                      <a16:colId xmlns:a16="http://schemas.microsoft.com/office/drawing/2014/main" xmlns="" val="2303012722"/>
                    </a:ext>
                  </a:extLst>
                </a:gridCol>
              </a:tblGrid>
              <a:tr h="8421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क्र.स 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b="1" dirty="0">
                          <a:solidFill>
                            <a:schemeClr val="bg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आधारभूत स्वास्थ्य सेवा केन्द्र</a:t>
                      </a:r>
                      <a:r>
                        <a:rPr lang="ne-NP" sz="2000" b="1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को नाम </a:t>
                      </a: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ne-NP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वडा</a:t>
                      </a:r>
                      <a:r>
                        <a:rPr lang="ne-NP" sz="2000" baseline="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 नं </a:t>
                      </a:r>
                      <a:endParaRPr lang="en-US" sz="2000" dirty="0"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00776196"/>
                  </a:ext>
                </a:extLst>
              </a:tr>
              <a:tr h="6006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१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94379308"/>
                  </a:ext>
                </a:extLst>
              </a:tr>
              <a:tr h="5713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२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0207325"/>
                  </a:ext>
                </a:extLst>
              </a:tr>
              <a:tr h="5713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३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42436267"/>
                  </a:ext>
                </a:extLst>
              </a:tr>
              <a:tr h="5713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४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44689467"/>
                  </a:ext>
                </a:extLst>
              </a:tr>
              <a:tr h="5713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५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01974593"/>
                  </a:ext>
                </a:extLst>
              </a:tr>
              <a:tr h="5713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६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00534125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xmlns="" id="{27C409D9-3DE0-4372-A567-06CF185614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71308091"/>
              </p:ext>
            </p:extLst>
          </p:nvPr>
        </p:nvGraphicFramePr>
        <p:xfrm>
          <a:off x="1417982" y="1014792"/>
          <a:ext cx="9806608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1652">
                  <a:extLst>
                    <a:ext uri="{9D8B030D-6E8A-4147-A177-3AD203B41FA5}">
                      <a16:colId xmlns:a16="http://schemas.microsoft.com/office/drawing/2014/main" xmlns="" val="2540783453"/>
                    </a:ext>
                  </a:extLst>
                </a:gridCol>
                <a:gridCol w="2451652">
                  <a:extLst>
                    <a:ext uri="{9D8B030D-6E8A-4147-A177-3AD203B41FA5}">
                      <a16:colId xmlns:a16="http://schemas.microsoft.com/office/drawing/2014/main" xmlns="" val="1366427353"/>
                    </a:ext>
                  </a:extLst>
                </a:gridCol>
                <a:gridCol w="3047303">
                  <a:extLst>
                    <a:ext uri="{9D8B030D-6E8A-4147-A177-3AD203B41FA5}">
                      <a16:colId xmlns:a16="http://schemas.microsoft.com/office/drawing/2014/main" xmlns="" val="15971745"/>
                    </a:ext>
                  </a:extLst>
                </a:gridCol>
                <a:gridCol w="1856001">
                  <a:extLst>
                    <a:ext uri="{9D8B030D-6E8A-4147-A177-3AD203B41FA5}">
                      <a16:colId xmlns:a16="http://schemas.microsoft.com/office/drawing/2014/main" xmlns="" val="39507969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e-NP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  <a:p>
                      <a:r>
                        <a:rPr lang="ne-NP" sz="200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जम्मा वडा संख्या </a:t>
                      </a:r>
                      <a:endParaRPr lang="en-US" sz="20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e-NP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  <a:p>
                      <a:r>
                        <a:rPr lang="ne-NP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………………………….</a:t>
                      </a:r>
                      <a:endParaRPr lang="en-US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e-NP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  <a:p>
                      <a:r>
                        <a:rPr lang="ne-NP" sz="200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 नभएका वडा संख्या </a:t>
                      </a:r>
                      <a:endParaRPr lang="en-US" sz="20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e-NP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  <a:p>
                      <a:r>
                        <a:rPr lang="ne-NP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……………………..</a:t>
                      </a:r>
                      <a:endParaRPr lang="en-US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216011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A9C2D265-F7D4-4AAA-A69B-6DDFEDE34E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23935876"/>
              </p:ext>
            </p:extLst>
          </p:nvPr>
        </p:nvGraphicFramePr>
        <p:xfrm>
          <a:off x="5518484" y="1804785"/>
          <a:ext cx="6609348" cy="42998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942">
                  <a:extLst>
                    <a:ext uri="{9D8B030D-6E8A-4147-A177-3AD203B41FA5}">
                      <a16:colId xmlns:a16="http://schemas.microsoft.com/office/drawing/2014/main" xmlns="" val="413958412"/>
                    </a:ext>
                  </a:extLst>
                </a:gridCol>
                <a:gridCol w="2664479">
                  <a:extLst>
                    <a:ext uri="{9D8B030D-6E8A-4147-A177-3AD203B41FA5}">
                      <a16:colId xmlns:a16="http://schemas.microsoft.com/office/drawing/2014/main" xmlns="" val="3405967008"/>
                    </a:ext>
                  </a:extLst>
                </a:gridCol>
                <a:gridCol w="866274">
                  <a:extLst>
                    <a:ext uri="{9D8B030D-6E8A-4147-A177-3AD203B41FA5}">
                      <a16:colId xmlns:a16="http://schemas.microsoft.com/office/drawing/2014/main" xmlns="" val="2303012722"/>
                    </a:ext>
                  </a:extLst>
                </a:gridCol>
                <a:gridCol w="2534653">
                  <a:extLst>
                    <a:ext uri="{9D8B030D-6E8A-4147-A177-3AD203B41FA5}">
                      <a16:colId xmlns:a16="http://schemas.microsoft.com/office/drawing/2014/main" xmlns="" val="2292183381"/>
                    </a:ext>
                  </a:extLst>
                </a:gridCol>
              </a:tblGrid>
              <a:tr h="8876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क्र.स 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b="1" dirty="0">
                          <a:solidFill>
                            <a:schemeClr val="bg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शहरी वा सामुदायिक स्वास्थ्य एकाई</a:t>
                      </a:r>
                      <a:r>
                        <a:rPr lang="ne-NP" sz="2000" b="1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को नाम </a:t>
                      </a: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ne-NP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वडा</a:t>
                      </a:r>
                      <a:r>
                        <a:rPr lang="ne-NP" sz="2000" baseline="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 नं </a:t>
                      </a:r>
                      <a:endParaRPr lang="en-US" sz="2000" dirty="0"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ne-NP" sz="2000" b="1" dirty="0">
                          <a:solidFill>
                            <a:schemeClr val="bg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आधारभूत स्वास्थ्य सेवा केन्द्रमा </a:t>
                      </a:r>
                      <a:r>
                        <a:rPr lang="ne-NP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स्थानान्तरण गर्नुपर्ने (हो/होईन)</a:t>
                      </a:r>
                      <a:endParaRPr lang="en-US" sz="2000" dirty="0"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00776196"/>
                  </a:ext>
                </a:extLst>
              </a:tr>
              <a:tr h="59278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१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94379308"/>
                  </a:ext>
                </a:extLst>
              </a:tr>
              <a:tr h="5638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२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0207325"/>
                  </a:ext>
                </a:extLst>
              </a:tr>
              <a:tr h="5638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३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42436267"/>
                  </a:ext>
                </a:extLst>
              </a:tr>
              <a:tr h="5638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४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44689467"/>
                  </a:ext>
                </a:extLst>
              </a:tr>
              <a:tr h="5638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५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01974593"/>
                  </a:ext>
                </a:extLst>
              </a:tr>
              <a:tr h="5638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६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00534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34051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0"/>
    </mc:Choice>
    <mc:Fallback>
      <p:transition spd="slow" advTm="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9269" y="2488395"/>
            <a:ext cx="8393461" cy="768626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pPr algn="ctr"/>
            <a:r>
              <a:rPr lang="ne-NP" altLang="en-US" sz="4900" kern="0" dirty="0">
                <a:latin typeface="Times New Roman"/>
              </a:rPr>
              <a:t>धन्यवाद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B1C8E8CE-3894-43D2-A9F8-9DAA3C8AC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534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1417984" y="128335"/>
            <a:ext cx="9806608" cy="76862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ne-NP" altLang="en-US" sz="36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अनलाईन प्रतिवेदनको लागि आवश्यक पूर्वाधारको अवस्था</a:t>
            </a:r>
            <a:endParaRPr lang="en-US" altLang="en-US" sz="36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94A7689-F671-4EDE-A0EF-D3AC84E27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404988B8-FFE6-448D-9850-B2A46E334A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28765344"/>
              </p:ext>
            </p:extLst>
          </p:nvPr>
        </p:nvGraphicFramePr>
        <p:xfrm>
          <a:off x="48124" y="1039549"/>
          <a:ext cx="11967414" cy="56110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1627">
                  <a:extLst>
                    <a:ext uri="{9D8B030D-6E8A-4147-A177-3AD203B41FA5}">
                      <a16:colId xmlns:a16="http://schemas.microsoft.com/office/drawing/2014/main" xmlns="" val="3158697040"/>
                    </a:ext>
                  </a:extLst>
                </a:gridCol>
                <a:gridCol w="3275217">
                  <a:extLst>
                    <a:ext uri="{9D8B030D-6E8A-4147-A177-3AD203B41FA5}">
                      <a16:colId xmlns:a16="http://schemas.microsoft.com/office/drawing/2014/main" xmlns="" val="3581743373"/>
                    </a:ext>
                  </a:extLst>
                </a:gridCol>
                <a:gridCol w="3449053">
                  <a:extLst>
                    <a:ext uri="{9D8B030D-6E8A-4147-A177-3AD203B41FA5}">
                      <a16:colId xmlns:a16="http://schemas.microsoft.com/office/drawing/2014/main" xmlns="" val="3405967008"/>
                    </a:ext>
                  </a:extLst>
                </a:gridCol>
                <a:gridCol w="2101517">
                  <a:extLst>
                    <a:ext uri="{9D8B030D-6E8A-4147-A177-3AD203B41FA5}">
                      <a16:colId xmlns:a16="http://schemas.microsoft.com/office/drawing/2014/main" xmlns="" val="2303012722"/>
                    </a:ext>
                  </a:extLst>
                </a:gridCol>
              </a:tblGrid>
              <a:tr h="10316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e-NP" sz="2000" dirty="0"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संस्थाको नाम  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स्वास्थ्य संस्थामा ईन्टरनेट संचालन </a:t>
                      </a:r>
                      <a:r>
                        <a:rPr lang="en-US" sz="24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(</a:t>
                      </a:r>
                      <a:r>
                        <a:rPr lang="ne-NP" sz="24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छ/छैन)</a:t>
                      </a:r>
                      <a:endParaRPr lang="en-US" sz="24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1" u="none" strike="noStrike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कम्प्युटर वा ल्यापटप उपलब्ध तथा काम गर्ने अवस्थामा </a:t>
                      </a:r>
                      <a:r>
                        <a:rPr lang="en-US" sz="24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(</a:t>
                      </a:r>
                      <a:r>
                        <a:rPr lang="ne-NP" sz="24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छ/छैन)</a:t>
                      </a:r>
                      <a:endParaRPr lang="en-US" sz="24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400" dirty="0"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कैफियत </a:t>
                      </a:r>
                      <a:endParaRPr lang="en-US" sz="24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00776196"/>
                  </a:ext>
                </a:extLst>
              </a:tr>
              <a:tr h="46458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 १</a:t>
                      </a: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94379308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२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0207325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३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42436267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४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44689467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५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01974593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६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00534125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७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11742933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८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78871602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९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06003866"/>
                  </a:ext>
                </a:extLst>
              </a:tr>
              <a:tr h="441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स्वास्थ्य संस्था १०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2759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03772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0"/>
    </mc:Choice>
    <mc:Fallback>
      <p:transition spd="slow" advTm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531830" y="1973180"/>
            <a:ext cx="11128339" cy="227797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 u="sng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DHIS2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ne-NP" altLang="en-US" sz="32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संस्थागत विवरण, प्रतिवेदन तथा तथ्यांकीय एकरुपता, </a:t>
            </a:r>
            <a:r>
              <a:rPr lang="hi-IN" sz="3200" b="1" i="0" dirty="0">
                <a:solidFill>
                  <a:schemeClr val="bg1"/>
                </a:solidFill>
                <a:effectLst/>
                <a:latin typeface="Kokila" panose="020B0604020202020204" pitchFamily="34" charset="0"/>
                <a:cs typeface="Kokila" panose="020B0604020202020204" pitchFamily="34" charset="0"/>
              </a:rPr>
              <a:t>उत्कृष्ट</a:t>
            </a:r>
            <a:r>
              <a:rPr lang="ne-NP" altLang="en-US" sz="32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कार्य, समस्या तथा समाधानको उपायहरु </a:t>
            </a:r>
            <a:r>
              <a:rPr lang="en-US" altLang="en-US" sz="32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94A7689-F671-4EDE-A0EF-D3AC84E27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7581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0"/>
    </mc:Choice>
    <mc:Fallback>
      <p:transition spd="slow" advTm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974" y="96250"/>
            <a:ext cx="9819861" cy="768626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ne-NP" altLang="en-US" sz="3600" b="1" dirty="0">
                <a:latin typeface="Kokila" panose="020B0604020202020204" pitchFamily="34" charset="0"/>
                <a:cs typeface="Kokila" panose="020B0604020202020204" pitchFamily="34" charset="0"/>
              </a:rPr>
              <a:t>DHIS2 सम्बन्धि संस्थागत विवरण</a:t>
            </a:r>
            <a:endParaRPr lang="en-US" sz="36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79572390"/>
              </p:ext>
            </p:extLst>
          </p:nvPr>
        </p:nvGraphicFramePr>
        <p:xfrm>
          <a:off x="84540" y="1051804"/>
          <a:ext cx="11976081" cy="53035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5460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107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4997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337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34906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98645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744636">
                <a:tc>
                  <a:txBody>
                    <a:bodyPr/>
                    <a:lstStyle/>
                    <a:p>
                      <a:r>
                        <a:rPr lang="ne-NP" sz="2400" b="1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सि.नं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b="1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b="1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संस्थाको जम्मा संख्या 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e-NP" sz="2400" b="1" kern="120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आफै अनलाईन ईन्ट्री गर्ने संस्था संख्या </a:t>
                      </a:r>
                      <a:endParaRPr lang="en-US" sz="2400" b="1" kern="12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e-NP" sz="2400" b="1" kern="120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अनलाईन ईन्ट्री गर्न तालिम प्राप्त जनशक्ति</a:t>
                      </a:r>
                      <a:endParaRPr lang="en-US" sz="2400" b="1" kern="12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e-NP" sz="2400" b="1" kern="120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तालिम दिन आवश्यक जनशक्ति</a:t>
                      </a:r>
                      <a:endParaRPr lang="en-US" sz="2400" b="1" kern="12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4641"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१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स्थानीय तहमा रहेका सरकारी</a:t>
                      </a:r>
                      <a:r>
                        <a:rPr lang="en-US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 </a:t>
                      </a: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अस्पताल</a:t>
                      </a: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6206"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२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प्राथमिक स्वास्थ्य केन्द्र </a:t>
                      </a: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6206"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३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चौकी</a:t>
                      </a:r>
                      <a:endParaRPr lang="en-US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6206"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४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सामुदायिक स्वास्थ्य ईकाई</a:t>
                      </a:r>
                      <a:endParaRPr lang="en-US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6206"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५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शहरी स्वास्थ्य केन्द्र</a:t>
                      </a:r>
                      <a:endParaRPr lang="en-US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6206"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६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आधारभूत स्वास्थ्य सेवा केन्द्र </a:t>
                      </a: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686022"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७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ea typeface="Calibri"/>
                          <a:cs typeface="Kokila" panose="020B0604020202020204" pitchFamily="34" charset="0"/>
                        </a:rPr>
                        <a:t>निजि स्वास्थ्य संस्था (अस्पताल, Nursing Home, पोलीक्लिनिक)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71770490"/>
                  </a:ext>
                </a:extLst>
              </a:tr>
              <a:tr h="376206"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८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0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ea typeface="Calibri"/>
                          <a:cs typeface="Kokila" panose="020B0604020202020204" pitchFamily="34" charset="0"/>
                        </a:rPr>
                        <a:t>अन्य....................(खुलाउने)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66261863"/>
                  </a:ext>
                </a:extLst>
              </a:tr>
              <a:tr h="376206">
                <a:tc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b="1" kern="1200" baseline="0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ea typeface="Calibri"/>
                          <a:cs typeface="Kokila" panose="020B0604020202020204" pitchFamily="34" charset="0"/>
                        </a:rPr>
                        <a:t>जम्मा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e-NP" sz="2400" b="0" kern="1200" baseline="0" dirty="0">
                        <a:solidFill>
                          <a:srgbClr val="000000"/>
                        </a:solidFill>
                        <a:latin typeface="Kokila" panose="020B0604020202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37626146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7DFA57E-C7FE-4B62-B02B-D28AE6233883}"/>
              </a:ext>
            </a:extLst>
          </p:cNvPr>
          <p:cNvSpPr txBox="1"/>
          <p:nvPr/>
        </p:nvSpPr>
        <p:spPr>
          <a:xfrm>
            <a:off x="84539" y="6432885"/>
            <a:ext cx="11976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e-NP" sz="2400" i="1" dirty="0">
                <a:latin typeface="Kokila" panose="020B0604020202020204" pitchFamily="34" charset="0"/>
                <a:cs typeface="Kokila" panose="020B0604020202020204" pitchFamily="34" charset="0"/>
              </a:rPr>
              <a:t>नोट</a:t>
            </a:r>
            <a:r>
              <a:rPr lang="en-US" sz="2400" i="1" dirty="0">
                <a:latin typeface="Kokila" panose="020B0604020202020204" pitchFamily="34" charset="0"/>
                <a:cs typeface="Kokila" panose="020B0604020202020204" pitchFamily="34" charset="0"/>
              </a:rPr>
              <a:t>:</a:t>
            </a:r>
            <a:r>
              <a:rPr lang="ne-NP" sz="2400" i="1" dirty="0">
                <a:latin typeface="Kokila" panose="020B0604020202020204" pitchFamily="34" charset="0"/>
                <a:cs typeface="Kokila" panose="020B0604020202020204" pitchFamily="34" charset="0"/>
              </a:rPr>
              <a:t> एक स्वास्थ्य संस्थाको लागि १ जना DHIS2 तालिम प्राप्त जनशक्ति हुनपर्ने</a:t>
            </a:r>
            <a:endParaRPr lang="en-US" sz="2400" i="1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6680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974" y="96250"/>
            <a:ext cx="9819861" cy="768626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3600" b="1" dirty="0">
                <a:latin typeface="Kokila" panose="020B0604020202020204" pitchFamily="34" charset="0"/>
                <a:cs typeface="Kokila" panose="020B0604020202020204" pitchFamily="34" charset="0"/>
              </a:rPr>
              <a:t>HMIS </a:t>
            </a:r>
            <a:r>
              <a:rPr lang="ne-NP" altLang="en-US" sz="3600" b="1" dirty="0">
                <a:latin typeface="Kokila" panose="020B0604020202020204" pitchFamily="34" charset="0"/>
                <a:cs typeface="Kokila" panose="020B0604020202020204" pitchFamily="34" charset="0"/>
              </a:rPr>
              <a:t>प्रतिबेदन</a:t>
            </a:r>
            <a:r>
              <a:rPr lang="ne-NP" altLang="en-US" sz="3600" dirty="0"/>
              <a:t>को अवस्था (अर्धबार्षिक: श्रावण- पौष २०७८)</a:t>
            </a:r>
            <a:endParaRPr lang="en-US" sz="36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DF9D2A57-6C0D-42E5-AE6B-D8B89E6E36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823327825"/>
              </p:ext>
            </p:extLst>
          </p:nvPr>
        </p:nvGraphicFramePr>
        <p:xfrm>
          <a:off x="208547" y="1106906"/>
          <a:ext cx="11809431" cy="51013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3428D56-E050-42FD-A60A-76DF613CC142}"/>
              </a:ext>
            </a:extLst>
          </p:cNvPr>
          <p:cNvSpPr txBox="1"/>
          <p:nvPr/>
        </p:nvSpPr>
        <p:spPr>
          <a:xfrm>
            <a:off x="208547" y="6356350"/>
            <a:ext cx="1180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e-NP" i="1" dirty="0">
                <a:latin typeface="Kokila" panose="020B0604020202020204" pitchFamily="34" charset="0"/>
                <a:cs typeface="Kokila" panose="020B0604020202020204" pitchFamily="34" charset="0"/>
              </a:rPr>
              <a:t>Instruction: </a:t>
            </a:r>
            <a:r>
              <a:rPr lang="en-US" i="1" dirty="0">
                <a:latin typeface="Kokila" panose="020B0604020202020204" pitchFamily="34" charset="0"/>
                <a:cs typeface="Kokila" panose="020B0604020202020204" pitchFamily="34" charset="0"/>
              </a:rPr>
              <a:t>Bar Diagram </a:t>
            </a:r>
            <a:r>
              <a:rPr lang="ne-NP" i="1" dirty="0">
                <a:latin typeface="Kokila" panose="020B0604020202020204" pitchFamily="34" charset="0"/>
                <a:cs typeface="Kokila" panose="020B0604020202020204" pitchFamily="34" charset="0"/>
              </a:rPr>
              <a:t>लाई Edit गरि आफ्नो पालिका र स्वास्थ्य संस्थाको नाम, reporting rate र </a:t>
            </a:r>
            <a:r>
              <a:rPr lang="en-US" i="1" dirty="0">
                <a:latin typeface="Kokila" panose="020B0604020202020204" pitchFamily="34" charset="0"/>
                <a:cs typeface="Kokila" panose="020B0604020202020204" pitchFamily="34" charset="0"/>
              </a:rPr>
              <a:t>Timely reporting rate</a:t>
            </a:r>
            <a:r>
              <a:rPr lang="ne-NP" i="1" dirty="0">
                <a:latin typeface="Kokila" panose="020B0604020202020204" pitchFamily="34" charset="0"/>
                <a:cs typeface="Kokila" panose="020B0604020202020204" pitchFamily="34" charset="0"/>
              </a:rPr>
              <a:t> राख्नुहोस  </a:t>
            </a:r>
            <a:r>
              <a:rPr lang="en-US" i="1" dirty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26DE667-2F34-4E35-937B-C81DAB639EC8}"/>
              </a:ext>
            </a:extLst>
          </p:cNvPr>
          <p:cNvSpPr/>
          <p:nvPr/>
        </p:nvSpPr>
        <p:spPr>
          <a:xfrm rot="19636883">
            <a:off x="1384645" y="1192408"/>
            <a:ext cx="1711088" cy="5750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>
                <a:solidFill>
                  <a:srgbClr val="0070C0"/>
                </a:solidFill>
              </a:rPr>
              <a:t>Sample</a:t>
            </a:r>
          </a:p>
        </p:txBody>
      </p:sp>
    </p:spTree>
    <p:extLst>
      <p:ext uri="{BB962C8B-B14F-4D97-AF65-F5344CB8AC3E}">
        <p14:creationId xmlns:p14="http://schemas.microsoft.com/office/powerpoint/2010/main" xmlns="" val="1442285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974" y="96250"/>
            <a:ext cx="9819861" cy="768626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3600" dirty="0"/>
              <a:t>Dataset </a:t>
            </a:r>
            <a:r>
              <a:rPr lang="ne-NP" altLang="en-US" sz="3600" dirty="0"/>
              <a:t>अनुसारको प्रतिवेदन अवस्था (श्रावण- पौष २०७८) </a:t>
            </a:r>
            <a:endParaRPr lang="en-US" sz="36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xmlns="" id="{20EFDB48-68F4-4F24-9475-56DED408B0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13891074"/>
              </p:ext>
            </p:extLst>
          </p:nvPr>
        </p:nvGraphicFramePr>
        <p:xfrm>
          <a:off x="47297" y="960593"/>
          <a:ext cx="12044864" cy="5882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1504">
                  <a:extLst>
                    <a:ext uri="{9D8B030D-6E8A-4147-A177-3AD203B41FA5}">
                      <a16:colId xmlns:a16="http://schemas.microsoft.com/office/drawing/2014/main" xmlns="" val="2115491603"/>
                    </a:ext>
                  </a:extLst>
                </a:gridCol>
                <a:gridCol w="725214">
                  <a:extLst>
                    <a:ext uri="{9D8B030D-6E8A-4147-A177-3AD203B41FA5}">
                      <a16:colId xmlns:a16="http://schemas.microsoft.com/office/drawing/2014/main" xmlns="" val="3229472340"/>
                    </a:ext>
                  </a:extLst>
                </a:gridCol>
                <a:gridCol w="709449">
                  <a:extLst>
                    <a:ext uri="{9D8B030D-6E8A-4147-A177-3AD203B41FA5}">
                      <a16:colId xmlns:a16="http://schemas.microsoft.com/office/drawing/2014/main" xmlns="" val="2348099691"/>
                    </a:ext>
                  </a:extLst>
                </a:gridCol>
                <a:gridCol w="740979">
                  <a:extLst>
                    <a:ext uri="{9D8B030D-6E8A-4147-A177-3AD203B41FA5}">
                      <a16:colId xmlns:a16="http://schemas.microsoft.com/office/drawing/2014/main" xmlns="" val="3504078476"/>
                    </a:ext>
                  </a:extLst>
                </a:gridCol>
                <a:gridCol w="772510">
                  <a:extLst>
                    <a:ext uri="{9D8B030D-6E8A-4147-A177-3AD203B41FA5}">
                      <a16:colId xmlns:a16="http://schemas.microsoft.com/office/drawing/2014/main" xmlns="" val="2541961059"/>
                    </a:ext>
                  </a:extLst>
                </a:gridCol>
                <a:gridCol w="693683">
                  <a:extLst>
                    <a:ext uri="{9D8B030D-6E8A-4147-A177-3AD203B41FA5}">
                      <a16:colId xmlns:a16="http://schemas.microsoft.com/office/drawing/2014/main" xmlns="" val="2562734577"/>
                    </a:ext>
                  </a:extLst>
                </a:gridCol>
                <a:gridCol w="677917">
                  <a:extLst>
                    <a:ext uri="{9D8B030D-6E8A-4147-A177-3AD203B41FA5}">
                      <a16:colId xmlns:a16="http://schemas.microsoft.com/office/drawing/2014/main" xmlns="" val="4053684590"/>
                    </a:ext>
                  </a:extLst>
                </a:gridCol>
                <a:gridCol w="662152">
                  <a:extLst>
                    <a:ext uri="{9D8B030D-6E8A-4147-A177-3AD203B41FA5}">
                      <a16:colId xmlns:a16="http://schemas.microsoft.com/office/drawing/2014/main" xmlns="" val="3164604231"/>
                    </a:ext>
                  </a:extLst>
                </a:gridCol>
                <a:gridCol w="709448">
                  <a:extLst>
                    <a:ext uri="{9D8B030D-6E8A-4147-A177-3AD203B41FA5}">
                      <a16:colId xmlns:a16="http://schemas.microsoft.com/office/drawing/2014/main" xmlns="" val="2032286891"/>
                    </a:ext>
                  </a:extLst>
                </a:gridCol>
                <a:gridCol w="630621">
                  <a:extLst>
                    <a:ext uri="{9D8B030D-6E8A-4147-A177-3AD203B41FA5}">
                      <a16:colId xmlns:a16="http://schemas.microsoft.com/office/drawing/2014/main" xmlns="" val="3491124404"/>
                    </a:ext>
                  </a:extLst>
                </a:gridCol>
                <a:gridCol w="804041">
                  <a:extLst>
                    <a:ext uri="{9D8B030D-6E8A-4147-A177-3AD203B41FA5}">
                      <a16:colId xmlns:a16="http://schemas.microsoft.com/office/drawing/2014/main" xmlns="" val="3406925616"/>
                    </a:ext>
                  </a:extLst>
                </a:gridCol>
                <a:gridCol w="788276">
                  <a:extLst>
                    <a:ext uri="{9D8B030D-6E8A-4147-A177-3AD203B41FA5}">
                      <a16:colId xmlns:a16="http://schemas.microsoft.com/office/drawing/2014/main" xmlns="" val="2140080790"/>
                    </a:ext>
                  </a:extLst>
                </a:gridCol>
                <a:gridCol w="614855">
                  <a:extLst>
                    <a:ext uri="{9D8B030D-6E8A-4147-A177-3AD203B41FA5}">
                      <a16:colId xmlns:a16="http://schemas.microsoft.com/office/drawing/2014/main" xmlns="" val="3109508863"/>
                    </a:ext>
                  </a:extLst>
                </a:gridCol>
                <a:gridCol w="536028">
                  <a:extLst>
                    <a:ext uri="{9D8B030D-6E8A-4147-A177-3AD203B41FA5}">
                      <a16:colId xmlns:a16="http://schemas.microsoft.com/office/drawing/2014/main" xmlns="" val="1442803896"/>
                    </a:ext>
                  </a:extLst>
                </a:gridCol>
                <a:gridCol w="599090">
                  <a:extLst>
                    <a:ext uri="{9D8B030D-6E8A-4147-A177-3AD203B41FA5}">
                      <a16:colId xmlns:a16="http://schemas.microsoft.com/office/drawing/2014/main" xmlns="" val="2495529598"/>
                    </a:ext>
                  </a:extLst>
                </a:gridCol>
                <a:gridCol w="599097">
                  <a:extLst>
                    <a:ext uri="{9D8B030D-6E8A-4147-A177-3AD203B41FA5}">
                      <a16:colId xmlns:a16="http://schemas.microsoft.com/office/drawing/2014/main" xmlns="" val="3728929133"/>
                    </a:ext>
                  </a:extLst>
                </a:gridCol>
              </a:tblGrid>
              <a:tr h="418563">
                <a:tc rowSpan="2">
                  <a:txBody>
                    <a:bodyPr/>
                    <a:lstStyle/>
                    <a:p>
                      <a:endParaRPr lang="ne-NP" sz="2400" i="1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  <a:p>
                      <a:r>
                        <a:rPr lang="ne-NP" sz="2400" i="1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संस्थाको नाम </a:t>
                      </a:r>
                      <a:endParaRPr lang="en-US" sz="2400" i="1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 gridSpan="15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Dataset </a:t>
                      </a:r>
                      <a:r>
                        <a:rPr lang="ne-NP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अनुसारको Reporting Rate</a:t>
                      </a:r>
                      <a:endParaRPr lang="en-US" sz="20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xmlns="" val="208704202"/>
                  </a:ext>
                </a:extLst>
              </a:tr>
              <a:tr h="1197070">
                <a:tc vMerge="1">
                  <a:txBody>
                    <a:bodyPr/>
                    <a:lstStyle/>
                    <a:p>
                      <a:r>
                        <a:rPr lang="en-US" dirty="0"/>
                        <a:t>Name of Health Facility (listed in DHIS2)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Reporting status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Immunization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CBIMNCI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Nutrition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FCHV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Safe Motherhood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Family Planning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PHC/ORC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Leprosy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Malaria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Tuberculosis (new)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PMTCT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GESI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OPD (page 4)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Lab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xmlns="" val="1742218148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Health Facility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70219130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5417422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6912994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52638882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73890351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44779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3997675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49812769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59283958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94389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24827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974" y="96250"/>
            <a:ext cx="9819861" cy="768626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3600" dirty="0"/>
              <a:t>Dataset </a:t>
            </a:r>
            <a:r>
              <a:rPr lang="ne-NP" altLang="en-US" sz="3600" dirty="0"/>
              <a:t>थपघट सम्बन्धि विवरण </a:t>
            </a:r>
            <a:endParaRPr lang="en-US" sz="36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459A39-4C06-458C-AAB0-008E2D27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xmlns="" id="{20EFDB48-68F4-4F24-9475-56DED408B0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57278424"/>
              </p:ext>
            </p:extLst>
          </p:nvPr>
        </p:nvGraphicFramePr>
        <p:xfrm>
          <a:off x="143548" y="1088929"/>
          <a:ext cx="11871987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7473">
                  <a:extLst>
                    <a:ext uri="{9D8B030D-6E8A-4147-A177-3AD203B41FA5}">
                      <a16:colId xmlns:a16="http://schemas.microsoft.com/office/drawing/2014/main" xmlns="" val="2115491603"/>
                    </a:ext>
                  </a:extLst>
                </a:gridCol>
                <a:gridCol w="4337257">
                  <a:extLst>
                    <a:ext uri="{9D8B030D-6E8A-4147-A177-3AD203B41FA5}">
                      <a16:colId xmlns:a16="http://schemas.microsoft.com/office/drawing/2014/main" xmlns="" val="3229472340"/>
                    </a:ext>
                  </a:extLst>
                </a:gridCol>
                <a:gridCol w="4337257">
                  <a:extLst>
                    <a:ext uri="{9D8B030D-6E8A-4147-A177-3AD203B41FA5}">
                      <a16:colId xmlns:a16="http://schemas.microsoft.com/office/drawing/2014/main" xmlns="" val="551613679"/>
                    </a:ext>
                  </a:extLst>
                </a:gridCol>
              </a:tblGrid>
              <a:tr h="418563">
                <a:tc rowSpan="2">
                  <a:txBody>
                    <a:bodyPr/>
                    <a:lstStyle/>
                    <a:p>
                      <a:r>
                        <a:rPr lang="ne-NP" sz="2400" i="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संस्थाको नाम </a:t>
                      </a:r>
                      <a:endParaRPr lang="en-US" sz="2400" i="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Dataset थपघट गर्नुपर्ने भएमा....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08619005"/>
                  </a:ext>
                </a:extLst>
              </a:tr>
              <a:tr h="418563">
                <a:tc vMerge="1">
                  <a:txBody>
                    <a:bodyPr/>
                    <a:lstStyle/>
                    <a:p>
                      <a:r>
                        <a:rPr lang="ne-NP" sz="2400" i="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स्वास्थ्य संस्थाको नाम </a:t>
                      </a:r>
                      <a:endParaRPr lang="en-US" sz="2400" i="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थप गर्नुपर्ने Dataset हरु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घटाउनुपर्ने Dataset हरु 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704202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Health Facility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70219130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5417422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6912994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52638882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73890351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44779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29141606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90581662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57511731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Health Facility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4676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75668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5792</TotalTime>
  <Words>1822</Words>
  <Application>Microsoft Office PowerPoint</Application>
  <PresentationFormat>Custom</PresentationFormat>
  <Paragraphs>493</Paragraphs>
  <Slides>30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DHIS2/eLMIS को एकिकृत समीक्षा गोष्ठी कर्णाली प्रदेश   आर्थिक वर्ष २०७८/७९</vt:lpstr>
      <vt:lpstr>Slide 2</vt:lpstr>
      <vt:lpstr>Slide 3</vt:lpstr>
      <vt:lpstr>Slide 4</vt:lpstr>
      <vt:lpstr>Slide 5</vt:lpstr>
      <vt:lpstr>DHIS2 सम्बन्धि संस्थागत विवरण</vt:lpstr>
      <vt:lpstr>HMIS प्रतिबेदनको अवस्था (अर्धबार्षिक: श्रावण- पौष २०७८)</vt:lpstr>
      <vt:lpstr>Dataset अनुसारको प्रतिवेदन अवस्था (श्रावण- पौष २०७८) </vt:lpstr>
      <vt:lpstr>Dataset थपघट सम्बन्धि विवरण </vt:lpstr>
      <vt:lpstr>तथ्यांकीय एकरुपता: खोप कार्यक्रम (श्रावण- पौष २०७८) </vt:lpstr>
      <vt:lpstr>तथ्यांकीय एकरुपता: CBIMNCI (श्रावण- पौष २०७८) </vt:lpstr>
      <vt:lpstr>तथ्यांकीय एकरुपता: पोषण (श्रावण- पौष २०७८) </vt:lpstr>
      <vt:lpstr>तथ्यांकीय एकरुपता: सुरक्षित मातृत्व (श्रावण- पौष २०७८) </vt:lpstr>
      <vt:lpstr>तथ्यांकीय एकरुपता: परिवार नियोजन (कार्तिक- पौष २०७८) </vt:lpstr>
      <vt:lpstr>तथ्यांकीय एकरुपता: TB, PMTCT (श्रावण- पौष २०७८) </vt:lpstr>
      <vt:lpstr>तथ्यांकीय एकरुपता: GESI (श्रावण- पौष २०७८) </vt:lpstr>
      <vt:lpstr>तथ्यांकीय एकरुपता: ओपिडि विवरण (श्रावण- पौष २०७८) </vt:lpstr>
      <vt:lpstr>DHIS2 संचालनको क्रममा गरिएका नविनतम एबम् उत्कृष्ट कार्यहरु </vt:lpstr>
      <vt:lpstr>DHIS2 संचालनमा देखिएका समस्याहरु</vt:lpstr>
      <vt:lpstr>DHIS2 संचालन तथा निरन्तरताको लागि गर्नुपर्ने क्रियाकलाप तथा जिम्मेवार निकाय   </vt:lpstr>
      <vt:lpstr>eLMIS  संस्थागत विवरण, प्रतिवेदन तथा तथ्यांकीय एकरुपता, उत्कृष्ट कार्य, समस्या तथा समाधानको उपायहरु  </vt:lpstr>
      <vt:lpstr>eLMIS सम्बन्धि संस्थागत विवरण</vt:lpstr>
      <vt:lpstr>स्वास्थ्य संस्थाबाट त्रैमासिक LMIS प्रतिवेदन प्राप्त प्रतिशत (आ. व २०७८/०७९)</vt:lpstr>
      <vt:lpstr>Slide 24</vt:lpstr>
      <vt:lpstr>Key Commodities को शुन्य मौज्दात प्रतिशत (Stockout %), आ. व २०७८/०७९ (पालिका अनुसार)</vt:lpstr>
      <vt:lpstr>तथ्यांक एकरुपता: परिवार नियोजन साधन खर्चको विवरण (पालिकाको जम्मा)</vt:lpstr>
      <vt:lpstr>eLMIS संचालनको क्रममा गरिएका नविनतम एबम् उत्कृष्ट कार्यहरु </vt:lpstr>
      <vt:lpstr>eLMIS संचालनमा देखिएका समस्याहरु</vt:lpstr>
      <vt:lpstr>DHIS2 संचालन तथा निरन्तरताको लागि गर्नुपर्ने क्रियाकलाप तथा जिम्मेवार निकाय   </vt:lpstr>
      <vt:lpstr>धन्यवाद</vt:lpstr>
    </vt:vector>
  </TitlesOfParts>
  <Company>Abt Associates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Keshab_Sanjel@ssbhnepal.org</dc:creator>
  <cp:lastModifiedBy>AB</cp:lastModifiedBy>
  <cp:revision>178</cp:revision>
  <dcterms:created xsi:type="dcterms:W3CDTF">2020-07-19T07:50:10Z</dcterms:created>
  <dcterms:modified xsi:type="dcterms:W3CDTF">2022-03-01T06:19:55Z</dcterms:modified>
</cp:coreProperties>
</file>